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70" r:id="rId4"/>
    <p:sldId id="276" r:id="rId5"/>
    <p:sldId id="258" r:id="rId6"/>
    <p:sldId id="260" r:id="rId7"/>
    <p:sldId id="268" r:id="rId8"/>
    <p:sldId id="261" r:id="rId9"/>
    <p:sldId id="272" r:id="rId10"/>
    <p:sldId id="273" r:id="rId11"/>
    <p:sldId id="274" r:id="rId12"/>
    <p:sldId id="277" r:id="rId13"/>
    <p:sldId id="264" r:id="rId14"/>
    <p:sldId id="265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131"/>
    <a:srgbClr val="FE77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A46610F4-A4E4-455A-9639-D6CB590A7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D45E4B3-D091-4F2F-8D54-71D8DCCF24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3D430-F0D2-4874-9346-E472D230BCB0}" type="datetimeFigureOut">
              <a:rPr lang="ru-RU" smtClean="0"/>
              <a:t>20.06.2024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D24C33-F6CD-4B05-BFE0-9437D6BBC0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55CB80-5F73-456F-9D72-F1F9295BC0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D228F8-33B2-4FB1-B666-966744B8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0674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jpg>
</file>

<file path=ppt/media/image19.jp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7C02-B629-4B01-B03F-FC1726F3F492}" type="datetimeFigureOut">
              <a:rPr lang="ru-RU" smtClean="0"/>
              <a:t>20.06.2024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D21DA6-EEE9-4A08-A733-62473E7298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3217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DF9069C-3E8C-4FE3-BE04-8063B6D944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52105" y="1935195"/>
            <a:ext cx="3122781" cy="2987610"/>
          </a:xfrm>
          <a:custGeom>
            <a:avLst/>
            <a:gdLst>
              <a:gd name="connsiteX0" fmla="*/ 1562477 w 3122781"/>
              <a:gd name="connsiteY0" fmla="*/ 0 h 2987610"/>
              <a:gd name="connsiteX1" fmla="*/ 2562240 w 3122781"/>
              <a:gd name="connsiteY1" fmla="*/ 568594 h 2987610"/>
              <a:gd name="connsiteX2" fmla="*/ 2957146 w 3122781"/>
              <a:gd name="connsiteY2" fmla="*/ 1229459 h 2987610"/>
              <a:gd name="connsiteX3" fmla="*/ 2969643 w 3122781"/>
              <a:gd name="connsiteY3" fmla="*/ 2399066 h 2987610"/>
              <a:gd name="connsiteX4" fmla="*/ 1954884 w 3122781"/>
              <a:gd name="connsiteY4" fmla="*/ 2987610 h 2987610"/>
              <a:gd name="connsiteX5" fmla="*/ 1167570 w 3122781"/>
              <a:gd name="connsiteY5" fmla="*/ 2987610 h 2987610"/>
              <a:gd name="connsiteX6" fmla="*/ 155310 w 3122781"/>
              <a:gd name="connsiteY6" fmla="*/ 2399066 h 2987610"/>
              <a:gd name="connsiteX7" fmla="*/ 165308 w 3122781"/>
              <a:gd name="connsiteY7" fmla="*/ 1229459 h 2987610"/>
              <a:gd name="connsiteX8" fmla="*/ 560214 w 3122781"/>
              <a:gd name="connsiteY8" fmla="*/ 568594 h 2987610"/>
              <a:gd name="connsiteX9" fmla="*/ 1562477 w 3122781"/>
              <a:gd name="connsiteY9" fmla="*/ 0 h 298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2781" h="2987610">
                <a:moveTo>
                  <a:pt x="1562477" y="0"/>
                </a:moveTo>
                <a:cubicBezTo>
                  <a:pt x="1977379" y="0"/>
                  <a:pt x="2352290" y="211976"/>
                  <a:pt x="2562240" y="568594"/>
                </a:cubicBezTo>
                <a:cubicBezTo>
                  <a:pt x="2562240" y="568594"/>
                  <a:pt x="2562240" y="568594"/>
                  <a:pt x="2957146" y="1229459"/>
                </a:cubicBezTo>
                <a:cubicBezTo>
                  <a:pt x="3174595" y="1593558"/>
                  <a:pt x="3177094" y="2029979"/>
                  <a:pt x="2969643" y="2399066"/>
                </a:cubicBezTo>
                <a:cubicBezTo>
                  <a:pt x="2759693" y="2765659"/>
                  <a:pt x="2379783" y="2987610"/>
                  <a:pt x="1954884" y="2987610"/>
                </a:cubicBezTo>
                <a:cubicBezTo>
                  <a:pt x="1954884" y="2987610"/>
                  <a:pt x="1954884" y="2987610"/>
                  <a:pt x="1167570" y="2987610"/>
                </a:cubicBezTo>
                <a:cubicBezTo>
                  <a:pt x="742671" y="2987610"/>
                  <a:pt x="365261" y="2765659"/>
                  <a:pt x="155310" y="2399066"/>
                </a:cubicBezTo>
                <a:cubicBezTo>
                  <a:pt x="-54640" y="2029979"/>
                  <a:pt x="-52140" y="1593558"/>
                  <a:pt x="165308" y="1229459"/>
                </a:cubicBezTo>
                <a:cubicBezTo>
                  <a:pt x="165308" y="1229459"/>
                  <a:pt x="165308" y="1229459"/>
                  <a:pt x="560214" y="568594"/>
                </a:cubicBezTo>
                <a:cubicBezTo>
                  <a:pt x="772664" y="211976"/>
                  <a:pt x="1147575" y="0"/>
                  <a:pt x="156247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40EEE3E8-137F-4F10-9E5E-01D1774B19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2511631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3ADB3129-B7D2-4E25-903C-D8AF863165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2539CE3-D3E6-4E8B-AD33-E590D2710D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25435" y="1526444"/>
            <a:ext cx="3524848" cy="4748298"/>
          </a:xfrm>
          <a:custGeom>
            <a:avLst/>
            <a:gdLst>
              <a:gd name="connsiteX0" fmla="*/ 0 w 3524848"/>
              <a:gd name="connsiteY0" fmla="*/ 0 h 4748298"/>
              <a:gd name="connsiteX1" fmla="*/ 3524848 w 3524848"/>
              <a:gd name="connsiteY1" fmla="*/ 0 h 4748298"/>
              <a:gd name="connsiteX2" fmla="*/ 3524848 w 3524848"/>
              <a:gd name="connsiteY2" fmla="*/ 4748298 h 4748298"/>
              <a:gd name="connsiteX3" fmla="*/ 0 w 3524848"/>
              <a:gd name="connsiteY3" fmla="*/ 4748298 h 4748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848" h="4748298">
                <a:moveTo>
                  <a:pt x="0" y="0"/>
                </a:moveTo>
                <a:lnTo>
                  <a:pt x="3524848" y="0"/>
                </a:lnTo>
                <a:lnTo>
                  <a:pt x="3524848" y="4748298"/>
                </a:lnTo>
                <a:lnTo>
                  <a:pt x="0" y="474829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A8FBA3-37F8-487E-8D34-6746D6BB9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33476" y="3191332"/>
            <a:ext cx="1805191" cy="1197168"/>
          </a:xfrm>
          <a:custGeom>
            <a:avLst/>
            <a:gdLst>
              <a:gd name="connsiteX0" fmla="*/ 0 w 1805191"/>
              <a:gd name="connsiteY0" fmla="*/ 0 h 1197168"/>
              <a:gd name="connsiteX1" fmla="*/ 1805191 w 1805191"/>
              <a:gd name="connsiteY1" fmla="*/ 0 h 1197168"/>
              <a:gd name="connsiteX2" fmla="*/ 1805191 w 1805191"/>
              <a:gd name="connsiteY2" fmla="*/ 1197168 h 1197168"/>
              <a:gd name="connsiteX3" fmla="*/ 0 w 1805191"/>
              <a:gd name="connsiteY3" fmla="*/ 1197168 h 119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5191" h="1197168">
                <a:moveTo>
                  <a:pt x="0" y="0"/>
                </a:moveTo>
                <a:lnTo>
                  <a:pt x="1805191" y="0"/>
                </a:lnTo>
                <a:lnTo>
                  <a:pt x="1805191" y="1197168"/>
                </a:lnTo>
                <a:lnTo>
                  <a:pt x="0" y="119716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73AAA2D-C024-42D7-9CF6-F954533392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9166" y="1525581"/>
            <a:ext cx="1805191" cy="1197168"/>
          </a:xfrm>
          <a:custGeom>
            <a:avLst/>
            <a:gdLst>
              <a:gd name="connsiteX0" fmla="*/ 0 w 1805191"/>
              <a:gd name="connsiteY0" fmla="*/ 0 h 1197168"/>
              <a:gd name="connsiteX1" fmla="*/ 1805191 w 1805191"/>
              <a:gd name="connsiteY1" fmla="*/ 0 h 1197168"/>
              <a:gd name="connsiteX2" fmla="*/ 1805191 w 1805191"/>
              <a:gd name="connsiteY2" fmla="*/ 1197168 h 1197168"/>
              <a:gd name="connsiteX3" fmla="*/ 0 w 1805191"/>
              <a:gd name="connsiteY3" fmla="*/ 1197168 h 119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5191" h="1197168">
                <a:moveTo>
                  <a:pt x="0" y="0"/>
                </a:moveTo>
                <a:lnTo>
                  <a:pt x="1805191" y="0"/>
                </a:lnTo>
                <a:lnTo>
                  <a:pt x="1805191" y="1197168"/>
                </a:lnTo>
                <a:lnTo>
                  <a:pt x="0" y="119716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77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BFA0C11-1EE7-4D1E-80F2-5BCCFBF272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9FFB179-8EA3-4513-A430-79B687F55F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99284" y="1750192"/>
            <a:ext cx="3352800" cy="3015916"/>
          </a:xfrm>
          <a:custGeom>
            <a:avLst/>
            <a:gdLst>
              <a:gd name="connsiteX0" fmla="*/ 75880 w 3352800"/>
              <a:gd name="connsiteY0" fmla="*/ 0 h 3015916"/>
              <a:gd name="connsiteX1" fmla="*/ 3276920 w 3352800"/>
              <a:gd name="connsiteY1" fmla="*/ 0 h 3015916"/>
              <a:gd name="connsiteX2" fmla="*/ 3352800 w 3352800"/>
              <a:gd name="connsiteY2" fmla="*/ 75880 h 3015916"/>
              <a:gd name="connsiteX3" fmla="*/ 3352800 w 3352800"/>
              <a:gd name="connsiteY3" fmla="*/ 2940036 h 3015916"/>
              <a:gd name="connsiteX4" fmla="*/ 3276920 w 3352800"/>
              <a:gd name="connsiteY4" fmla="*/ 3015916 h 3015916"/>
              <a:gd name="connsiteX5" fmla="*/ 75880 w 3352800"/>
              <a:gd name="connsiteY5" fmla="*/ 3015916 h 3015916"/>
              <a:gd name="connsiteX6" fmla="*/ 0 w 3352800"/>
              <a:gd name="connsiteY6" fmla="*/ 2940036 h 3015916"/>
              <a:gd name="connsiteX7" fmla="*/ 0 w 3352800"/>
              <a:gd name="connsiteY7" fmla="*/ 75880 h 3015916"/>
              <a:gd name="connsiteX8" fmla="*/ 75880 w 3352800"/>
              <a:gd name="connsiteY8" fmla="*/ 0 h 3015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2800" h="3015916">
                <a:moveTo>
                  <a:pt x="75880" y="0"/>
                </a:moveTo>
                <a:lnTo>
                  <a:pt x="3276920" y="0"/>
                </a:lnTo>
                <a:cubicBezTo>
                  <a:pt x="3318827" y="0"/>
                  <a:pt x="3352800" y="33973"/>
                  <a:pt x="3352800" y="75880"/>
                </a:cubicBezTo>
                <a:lnTo>
                  <a:pt x="3352800" y="2940036"/>
                </a:lnTo>
                <a:cubicBezTo>
                  <a:pt x="3352800" y="2981943"/>
                  <a:pt x="3318827" y="3015916"/>
                  <a:pt x="3276920" y="3015916"/>
                </a:cubicBezTo>
                <a:lnTo>
                  <a:pt x="75880" y="3015916"/>
                </a:lnTo>
                <a:cubicBezTo>
                  <a:pt x="33973" y="3015916"/>
                  <a:pt x="0" y="2981943"/>
                  <a:pt x="0" y="2940036"/>
                </a:cubicBezTo>
                <a:lnTo>
                  <a:pt x="0" y="75880"/>
                </a:lnTo>
                <a:cubicBezTo>
                  <a:pt x="0" y="33973"/>
                  <a:pt x="33973" y="0"/>
                  <a:pt x="75880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D0177F4-D7EE-4A92-9E6D-CC58CBE59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4799" y="1726280"/>
            <a:ext cx="2518612" cy="1375241"/>
          </a:xfrm>
          <a:custGeom>
            <a:avLst/>
            <a:gdLst>
              <a:gd name="connsiteX0" fmla="*/ 34601 w 2518612"/>
              <a:gd name="connsiteY0" fmla="*/ 0 h 1375241"/>
              <a:gd name="connsiteX1" fmla="*/ 2484011 w 2518612"/>
              <a:gd name="connsiteY1" fmla="*/ 0 h 1375241"/>
              <a:gd name="connsiteX2" fmla="*/ 2518612 w 2518612"/>
              <a:gd name="connsiteY2" fmla="*/ 34601 h 1375241"/>
              <a:gd name="connsiteX3" fmla="*/ 2518612 w 2518612"/>
              <a:gd name="connsiteY3" fmla="*/ 1340640 h 1375241"/>
              <a:gd name="connsiteX4" fmla="*/ 2484011 w 2518612"/>
              <a:gd name="connsiteY4" fmla="*/ 1375241 h 1375241"/>
              <a:gd name="connsiteX5" fmla="*/ 34601 w 2518612"/>
              <a:gd name="connsiteY5" fmla="*/ 1375241 h 1375241"/>
              <a:gd name="connsiteX6" fmla="*/ 0 w 2518612"/>
              <a:gd name="connsiteY6" fmla="*/ 1340640 h 1375241"/>
              <a:gd name="connsiteX7" fmla="*/ 0 w 2518612"/>
              <a:gd name="connsiteY7" fmla="*/ 34601 h 1375241"/>
              <a:gd name="connsiteX8" fmla="*/ 34601 w 2518612"/>
              <a:gd name="connsiteY8" fmla="*/ 0 h 1375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8612" h="1375241">
                <a:moveTo>
                  <a:pt x="34601" y="0"/>
                </a:moveTo>
                <a:lnTo>
                  <a:pt x="2484011" y="0"/>
                </a:lnTo>
                <a:cubicBezTo>
                  <a:pt x="2503121" y="0"/>
                  <a:pt x="2518612" y="15491"/>
                  <a:pt x="2518612" y="34601"/>
                </a:cubicBezTo>
                <a:lnTo>
                  <a:pt x="2518612" y="1340640"/>
                </a:lnTo>
                <a:cubicBezTo>
                  <a:pt x="2518612" y="1359750"/>
                  <a:pt x="2503121" y="1375241"/>
                  <a:pt x="2484011" y="1375241"/>
                </a:cubicBezTo>
                <a:lnTo>
                  <a:pt x="34601" y="1375241"/>
                </a:lnTo>
                <a:cubicBezTo>
                  <a:pt x="15491" y="1375241"/>
                  <a:pt x="0" y="1359750"/>
                  <a:pt x="0" y="1340640"/>
                </a:cubicBezTo>
                <a:lnTo>
                  <a:pt x="0" y="34601"/>
                </a:lnTo>
                <a:cubicBezTo>
                  <a:pt x="0" y="15491"/>
                  <a:pt x="15491" y="0"/>
                  <a:pt x="3460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33A191B-C8EE-4491-8269-A8C03F24389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24799" y="3355359"/>
            <a:ext cx="2518612" cy="1375241"/>
          </a:xfrm>
          <a:custGeom>
            <a:avLst/>
            <a:gdLst>
              <a:gd name="connsiteX0" fmla="*/ 34601 w 2518612"/>
              <a:gd name="connsiteY0" fmla="*/ 0 h 1375241"/>
              <a:gd name="connsiteX1" fmla="*/ 2484011 w 2518612"/>
              <a:gd name="connsiteY1" fmla="*/ 0 h 1375241"/>
              <a:gd name="connsiteX2" fmla="*/ 2518612 w 2518612"/>
              <a:gd name="connsiteY2" fmla="*/ 34601 h 1375241"/>
              <a:gd name="connsiteX3" fmla="*/ 2518612 w 2518612"/>
              <a:gd name="connsiteY3" fmla="*/ 1340640 h 1375241"/>
              <a:gd name="connsiteX4" fmla="*/ 2484011 w 2518612"/>
              <a:gd name="connsiteY4" fmla="*/ 1375241 h 1375241"/>
              <a:gd name="connsiteX5" fmla="*/ 34601 w 2518612"/>
              <a:gd name="connsiteY5" fmla="*/ 1375241 h 1375241"/>
              <a:gd name="connsiteX6" fmla="*/ 0 w 2518612"/>
              <a:gd name="connsiteY6" fmla="*/ 1340640 h 1375241"/>
              <a:gd name="connsiteX7" fmla="*/ 0 w 2518612"/>
              <a:gd name="connsiteY7" fmla="*/ 34601 h 1375241"/>
              <a:gd name="connsiteX8" fmla="*/ 34601 w 2518612"/>
              <a:gd name="connsiteY8" fmla="*/ 0 h 1375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8612" h="1375241">
                <a:moveTo>
                  <a:pt x="34601" y="0"/>
                </a:moveTo>
                <a:lnTo>
                  <a:pt x="2484011" y="0"/>
                </a:lnTo>
                <a:cubicBezTo>
                  <a:pt x="2503121" y="0"/>
                  <a:pt x="2518612" y="15491"/>
                  <a:pt x="2518612" y="34601"/>
                </a:cubicBezTo>
                <a:lnTo>
                  <a:pt x="2518612" y="1340640"/>
                </a:lnTo>
                <a:cubicBezTo>
                  <a:pt x="2518612" y="1359750"/>
                  <a:pt x="2503121" y="1375241"/>
                  <a:pt x="2484011" y="1375241"/>
                </a:cubicBezTo>
                <a:lnTo>
                  <a:pt x="34601" y="1375241"/>
                </a:lnTo>
                <a:cubicBezTo>
                  <a:pt x="15491" y="1375241"/>
                  <a:pt x="0" y="1359750"/>
                  <a:pt x="0" y="1340640"/>
                </a:cubicBezTo>
                <a:lnTo>
                  <a:pt x="0" y="34601"/>
                </a:lnTo>
                <a:cubicBezTo>
                  <a:pt x="0" y="15491"/>
                  <a:pt x="15491" y="0"/>
                  <a:pt x="3460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496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85441B2-28EF-45E8-8A9B-56CF58D66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54316" y="0"/>
            <a:ext cx="3368842" cy="6858000"/>
          </a:xfrm>
          <a:solidFill>
            <a:schemeClr val="bg2">
              <a:lumMod val="9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B04B5D2E-0C2B-4F88-ACCE-E7C903B643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23158" y="0"/>
            <a:ext cx="3368842" cy="6858000"/>
          </a:xfrm>
          <a:solidFill>
            <a:schemeClr val="bg2">
              <a:lumMod val="9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E2E18F0-B7B2-4CA8-A4F0-6B8B3A86E3D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884" y="396606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055862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7710D2AA-8774-4E01-BB55-3989E7CF2CE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4089" y="396606"/>
            <a:ext cx="4754454" cy="193561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81778DCE-BCEC-4122-ADCB-0EFC43058E8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7129" y="1346444"/>
            <a:ext cx="5533704" cy="3731741"/>
          </a:xfrm>
          <a:custGeom>
            <a:avLst/>
            <a:gdLst>
              <a:gd name="connsiteX0" fmla="*/ 0 w 1051123"/>
              <a:gd name="connsiteY0" fmla="*/ 0 h 1051123"/>
              <a:gd name="connsiteX1" fmla="*/ 1051123 w 1051123"/>
              <a:gd name="connsiteY1" fmla="*/ 0 h 1051123"/>
              <a:gd name="connsiteX2" fmla="*/ 1051123 w 1051123"/>
              <a:gd name="connsiteY2" fmla="*/ 1051123 h 1051123"/>
              <a:gd name="connsiteX3" fmla="*/ 0 w 1051123"/>
              <a:gd name="connsiteY3" fmla="*/ 1051123 h 1051123"/>
              <a:gd name="connsiteX4" fmla="*/ 0 w 1051123"/>
              <a:gd name="connsiteY4" fmla="*/ 0 h 1051123"/>
              <a:gd name="connsiteX0" fmla="*/ 0 w 1123695"/>
              <a:gd name="connsiteY0" fmla="*/ 0 h 1370437"/>
              <a:gd name="connsiteX1" fmla="*/ 1123695 w 1123695"/>
              <a:gd name="connsiteY1" fmla="*/ 319314 h 1370437"/>
              <a:gd name="connsiteX2" fmla="*/ 1123695 w 1123695"/>
              <a:gd name="connsiteY2" fmla="*/ 1370437 h 1370437"/>
              <a:gd name="connsiteX3" fmla="*/ 72572 w 1123695"/>
              <a:gd name="connsiteY3" fmla="*/ 1370437 h 1370437"/>
              <a:gd name="connsiteX4" fmla="*/ 0 w 1123695"/>
              <a:gd name="connsiteY4" fmla="*/ 0 h 1370437"/>
              <a:gd name="connsiteX0" fmla="*/ 0 w 1096341"/>
              <a:gd name="connsiteY0" fmla="*/ 0 h 1327452"/>
              <a:gd name="connsiteX1" fmla="*/ 1096341 w 1096341"/>
              <a:gd name="connsiteY1" fmla="*/ 276329 h 1327452"/>
              <a:gd name="connsiteX2" fmla="*/ 1096341 w 1096341"/>
              <a:gd name="connsiteY2" fmla="*/ 1327452 h 1327452"/>
              <a:gd name="connsiteX3" fmla="*/ 45218 w 1096341"/>
              <a:gd name="connsiteY3" fmla="*/ 1327452 h 1327452"/>
              <a:gd name="connsiteX4" fmla="*/ 0 w 1096341"/>
              <a:gd name="connsiteY4" fmla="*/ 0 h 1327452"/>
              <a:gd name="connsiteX0" fmla="*/ 0 w 3183049"/>
              <a:gd name="connsiteY0" fmla="*/ 458317 h 1785769"/>
              <a:gd name="connsiteX1" fmla="*/ 3183049 w 3183049"/>
              <a:gd name="connsiteY1" fmla="*/ 0 h 1785769"/>
              <a:gd name="connsiteX2" fmla="*/ 1096341 w 3183049"/>
              <a:gd name="connsiteY2" fmla="*/ 1785769 h 1785769"/>
              <a:gd name="connsiteX3" fmla="*/ 45218 w 3183049"/>
              <a:gd name="connsiteY3" fmla="*/ 1785769 h 1785769"/>
              <a:gd name="connsiteX4" fmla="*/ 0 w 3183049"/>
              <a:gd name="connsiteY4" fmla="*/ 458317 h 1785769"/>
              <a:gd name="connsiteX0" fmla="*/ 0 w 3183049"/>
              <a:gd name="connsiteY0" fmla="*/ 462225 h 1785769"/>
              <a:gd name="connsiteX1" fmla="*/ 3183049 w 3183049"/>
              <a:gd name="connsiteY1" fmla="*/ 0 h 1785769"/>
              <a:gd name="connsiteX2" fmla="*/ 1096341 w 3183049"/>
              <a:gd name="connsiteY2" fmla="*/ 1785769 h 1785769"/>
              <a:gd name="connsiteX3" fmla="*/ 45218 w 3183049"/>
              <a:gd name="connsiteY3" fmla="*/ 1785769 h 1785769"/>
              <a:gd name="connsiteX4" fmla="*/ 0 w 3183049"/>
              <a:gd name="connsiteY4" fmla="*/ 462225 h 1785769"/>
              <a:gd name="connsiteX0" fmla="*/ 0 w 3179141"/>
              <a:gd name="connsiteY0" fmla="*/ 466132 h 1785769"/>
              <a:gd name="connsiteX1" fmla="*/ 3179141 w 3179141"/>
              <a:gd name="connsiteY1" fmla="*/ 0 h 1785769"/>
              <a:gd name="connsiteX2" fmla="*/ 1092433 w 3179141"/>
              <a:gd name="connsiteY2" fmla="*/ 1785769 h 1785769"/>
              <a:gd name="connsiteX3" fmla="*/ 41310 w 3179141"/>
              <a:gd name="connsiteY3" fmla="*/ 1785769 h 1785769"/>
              <a:gd name="connsiteX4" fmla="*/ 0 w 3179141"/>
              <a:gd name="connsiteY4" fmla="*/ 466132 h 1785769"/>
              <a:gd name="connsiteX0" fmla="*/ 540937 w 3720078"/>
              <a:gd name="connsiteY0" fmla="*/ 466132 h 2508693"/>
              <a:gd name="connsiteX1" fmla="*/ 3720078 w 3720078"/>
              <a:gd name="connsiteY1" fmla="*/ 0 h 2508693"/>
              <a:gd name="connsiteX2" fmla="*/ 1633370 w 3720078"/>
              <a:gd name="connsiteY2" fmla="*/ 1785769 h 2508693"/>
              <a:gd name="connsiteX3" fmla="*/ 0 w 3720078"/>
              <a:gd name="connsiteY3" fmla="*/ 2508693 h 2508693"/>
              <a:gd name="connsiteX4" fmla="*/ 540937 w 3720078"/>
              <a:gd name="connsiteY4" fmla="*/ 466132 h 2508693"/>
              <a:gd name="connsiteX0" fmla="*/ 540937 w 3720078"/>
              <a:gd name="connsiteY0" fmla="*/ 466132 h 2508693"/>
              <a:gd name="connsiteX1" fmla="*/ 3720078 w 3720078"/>
              <a:gd name="connsiteY1" fmla="*/ 0 h 2508693"/>
              <a:gd name="connsiteX2" fmla="*/ 3227708 w 3720078"/>
              <a:gd name="connsiteY2" fmla="*/ 2481338 h 2508693"/>
              <a:gd name="connsiteX3" fmla="*/ 0 w 3720078"/>
              <a:gd name="connsiteY3" fmla="*/ 2508693 h 2508693"/>
              <a:gd name="connsiteX4" fmla="*/ 540937 w 3720078"/>
              <a:gd name="connsiteY4" fmla="*/ 466132 h 2508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078" h="2508693">
                <a:moveTo>
                  <a:pt x="540937" y="466132"/>
                </a:moveTo>
                <a:lnTo>
                  <a:pt x="3720078" y="0"/>
                </a:lnTo>
                <a:lnTo>
                  <a:pt x="3227708" y="2481338"/>
                </a:lnTo>
                <a:lnTo>
                  <a:pt x="0" y="2508693"/>
                </a:lnTo>
                <a:lnTo>
                  <a:pt x="540937" y="466132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B5CA51-D9AA-485C-BCCE-CEA7F2B28F2F}"/>
              </a:ext>
            </a:extLst>
          </p:cNvPr>
          <p:cNvSpPr txBox="1"/>
          <p:nvPr/>
        </p:nvSpPr>
        <p:spPr>
          <a:xfrm>
            <a:off x="1038891" y="2332222"/>
            <a:ext cx="1809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4289936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AB93274-70C6-4FB7-A46E-ECDCB5F79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82BF07EC-033F-4214-8FE3-A43933DE3F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19909" y="1993891"/>
            <a:ext cx="3361704" cy="1539877"/>
          </a:xfrm>
          <a:custGeom>
            <a:avLst/>
            <a:gdLst>
              <a:gd name="connsiteX0" fmla="*/ 0 w 3406589"/>
              <a:gd name="connsiteY0" fmla="*/ 0 h 1691340"/>
              <a:gd name="connsiteX1" fmla="*/ 3406589 w 3406589"/>
              <a:gd name="connsiteY1" fmla="*/ 0 h 1691340"/>
              <a:gd name="connsiteX2" fmla="*/ 3406589 w 3406589"/>
              <a:gd name="connsiteY2" fmla="*/ 1691340 h 1691340"/>
              <a:gd name="connsiteX3" fmla="*/ 0 w 3406589"/>
              <a:gd name="connsiteY3" fmla="*/ 1691340 h 1691340"/>
              <a:gd name="connsiteX4" fmla="*/ 0 w 3406589"/>
              <a:gd name="connsiteY4" fmla="*/ 0 h 1691340"/>
              <a:gd name="connsiteX0" fmla="*/ 0 w 3556000"/>
              <a:gd name="connsiteY0" fmla="*/ 0 h 1691340"/>
              <a:gd name="connsiteX1" fmla="*/ 3556000 w 3556000"/>
              <a:gd name="connsiteY1" fmla="*/ 0 h 1691340"/>
              <a:gd name="connsiteX2" fmla="*/ 3556000 w 3556000"/>
              <a:gd name="connsiteY2" fmla="*/ 1691340 h 1691340"/>
              <a:gd name="connsiteX3" fmla="*/ 149411 w 3556000"/>
              <a:gd name="connsiteY3" fmla="*/ 1691340 h 1691340"/>
              <a:gd name="connsiteX4" fmla="*/ 0 w 3556000"/>
              <a:gd name="connsiteY4" fmla="*/ 0 h 1691340"/>
              <a:gd name="connsiteX0" fmla="*/ 0 w 3705412"/>
              <a:gd name="connsiteY0" fmla="*/ 5977 h 1697317"/>
              <a:gd name="connsiteX1" fmla="*/ 3705412 w 3705412"/>
              <a:gd name="connsiteY1" fmla="*/ 0 h 1697317"/>
              <a:gd name="connsiteX2" fmla="*/ 3556000 w 3705412"/>
              <a:gd name="connsiteY2" fmla="*/ 1697317 h 1697317"/>
              <a:gd name="connsiteX3" fmla="*/ 149411 w 3705412"/>
              <a:gd name="connsiteY3" fmla="*/ 1697317 h 1697317"/>
              <a:gd name="connsiteX4" fmla="*/ 0 w 3705412"/>
              <a:gd name="connsiteY4" fmla="*/ 5977 h 1697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05412" h="1697317">
                <a:moveTo>
                  <a:pt x="0" y="5977"/>
                </a:moveTo>
                <a:lnTo>
                  <a:pt x="3705412" y="0"/>
                </a:lnTo>
                <a:lnTo>
                  <a:pt x="3556000" y="1697317"/>
                </a:lnTo>
                <a:lnTo>
                  <a:pt x="149411" y="1697317"/>
                </a:lnTo>
                <a:lnTo>
                  <a:pt x="0" y="5977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95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9FCE916A-76AC-4872-B108-7A494EFBF0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211F384-A0AA-486A-ABCF-4F8B0BA88C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19700" y="2120089"/>
            <a:ext cx="1752600" cy="3766096"/>
          </a:xfrm>
          <a:custGeom>
            <a:avLst/>
            <a:gdLst>
              <a:gd name="connsiteX0" fmla="*/ 504814 w 2632868"/>
              <a:gd name="connsiteY0" fmla="*/ 330 h 5657673"/>
              <a:gd name="connsiteX1" fmla="*/ 539273 w 2632868"/>
              <a:gd name="connsiteY1" fmla="*/ 833 h 5657673"/>
              <a:gd name="connsiteX2" fmla="*/ 607688 w 2632868"/>
              <a:gd name="connsiteY2" fmla="*/ 85294 h 5657673"/>
              <a:gd name="connsiteX3" fmla="*/ 680128 w 2632868"/>
              <a:gd name="connsiteY3" fmla="*/ 193886 h 5657673"/>
              <a:gd name="connsiteX4" fmla="*/ 748543 w 2632868"/>
              <a:gd name="connsiteY4" fmla="*/ 211984 h 5657673"/>
              <a:gd name="connsiteX5" fmla="*/ 911532 w 2632868"/>
              <a:gd name="connsiteY5" fmla="*/ 209973 h 5657673"/>
              <a:gd name="connsiteX6" fmla="*/ 1315987 w 2632868"/>
              <a:gd name="connsiteY6" fmla="*/ 209973 h 5657673"/>
              <a:gd name="connsiteX7" fmla="*/ 1720442 w 2632868"/>
              <a:gd name="connsiteY7" fmla="*/ 209973 h 5657673"/>
              <a:gd name="connsiteX8" fmla="*/ 1885443 w 2632868"/>
              <a:gd name="connsiteY8" fmla="*/ 211984 h 5657673"/>
              <a:gd name="connsiteX9" fmla="*/ 1951846 w 2632868"/>
              <a:gd name="connsiteY9" fmla="*/ 193886 h 5657673"/>
              <a:gd name="connsiteX10" fmla="*/ 2026298 w 2632868"/>
              <a:gd name="connsiteY10" fmla="*/ 85294 h 5657673"/>
              <a:gd name="connsiteX11" fmla="*/ 2094713 w 2632868"/>
              <a:gd name="connsiteY11" fmla="*/ 833 h 5657673"/>
              <a:gd name="connsiteX12" fmla="*/ 2171177 w 2632868"/>
              <a:gd name="connsiteY12" fmla="*/ 2844 h 5657673"/>
              <a:gd name="connsiteX13" fmla="*/ 2370386 w 2632868"/>
              <a:gd name="connsiteY13" fmla="*/ 2844 h 5657673"/>
              <a:gd name="connsiteX14" fmla="*/ 2627950 w 2632868"/>
              <a:gd name="connsiteY14" fmla="*/ 392971 h 5657673"/>
              <a:gd name="connsiteX15" fmla="*/ 2629962 w 2632868"/>
              <a:gd name="connsiteY15" fmla="*/ 5313799 h 5657673"/>
              <a:gd name="connsiteX16" fmla="*/ 2631974 w 2632868"/>
              <a:gd name="connsiteY16" fmla="*/ 5321842 h 5657673"/>
              <a:gd name="connsiteX17" fmla="*/ 2631974 w 2632868"/>
              <a:gd name="connsiteY17" fmla="*/ 5327875 h 5657673"/>
              <a:gd name="connsiteX18" fmla="*/ 2631974 w 2632868"/>
              <a:gd name="connsiteY18" fmla="*/ 5368095 h 5657673"/>
              <a:gd name="connsiteX19" fmla="*/ 2631974 w 2632868"/>
              <a:gd name="connsiteY19" fmla="*/ 5380160 h 5657673"/>
              <a:gd name="connsiteX20" fmla="*/ 2631974 w 2632868"/>
              <a:gd name="connsiteY20" fmla="*/ 5394237 h 5657673"/>
              <a:gd name="connsiteX21" fmla="*/ 2629962 w 2632868"/>
              <a:gd name="connsiteY21" fmla="*/ 5406303 h 5657673"/>
              <a:gd name="connsiteX22" fmla="*/ 2627950 w 2632868"/>
              <a:gd name="connsiteY22" fmla="*/ 5414347 h 5657673"/>
              <a:gd name="connsiteX23" fmla="*/ 2621913 w 2632868"/>
              <a:gd name="connsiteY23" fmla="*/ 5442500 h 5657673"/>
              <a:gd name="connsiteX24" fmla="*/ 2619901 w 2632868"/>
              <a:gd name="connsiteY24" fmla="*/ 5450544 h 5657673"/>
              <a:gd name="connsiteX25" fmla="*/ 2593742 w 2632868"/>
              <a:gd name="connsiteY25" fmla="*/ 5510873 h 5657673"/>
              <a:gd name="connsiteX26" fmla="*/ 2573620 w 2632868"/>
              <a:gd name="connsiteY26" fmla="*/ 5541037 h 5657673"/>
              <a:gd name="connsiteX27" fmla="*/ 2326118 w 2632868"/>
              <a:gd name="connsiteY27" fmla="*/ 5657673 h 5657673"/>
              <a:gd name="connsiteX28" fmla="*/ 1869345 w 2632868"/>
              <a:gd name="connsiteY28" fmla="*/ 5657673 h 5657673"/>
              <a:gd name="connsiteX29" fmla="*/ 764641 w 2632868"/>
              <a:gd name="connsiteY29" fmla="*/ 5657673 h 5657673"/>
              <a:gd name="connsiteX30" fmla="*/ 305856 w 2632868"/>
              <a:gd name="connsiteY30" fmla="*/ 5657673 h 5657673"/>
              <a:gd name="connsiteX31" fmla="*/ 58354 w 2632868"/>
              <a:gd name="connsiteY31" fmla="*/ 5541037 h 5657673"/>
              <a:gd name="connsiteX32" fmla="*/ 38232 w 2632868"/>
              <a:gd name="connsiteY32" fmla="*/ 5510873 h 5657673"/>
              <a:gd name="connsiteX33" fmla="*/ 14085 w 2632868"/>
              <a:gd name="connsiteY33" fmla="*/ 5450544 h 5657673"/>
              <a:gd name="connsiteX34" fmla="*/ 12073 w 2632868"/>
              <a:gd name="connsiteY34" fmla="*/ 5442500 h 5657673"/>
              <a:gd name="connsiteX35" fmla="*/ 4024 w 2632868"/>
              <a:gd name="connsiteY35" fmla="*/ 5414347 h 5657673"/>
              <a:gd name="connsiteX36" fmla="*/ 4024 w 2632868"/>
              <a:gd name="connsiteY36" fmla="*/ 5406303 h 5657673"/>
              <a:gd name="connsiteX37" fmla="*/ 2012 w 2632868"/>
              <a:gd name="connsiteY37" fmla="*/ 5394237 h 5657673"/>
              <a:gd name="connsiteX38" fmla="*/ 2012 w 2632868"/>
              <a:gd name="connsiteY38" fmla="*/ 5380160 h 5657673"/>
              <a:gd name="connsiteX39" fmla="*/ 0 w 2632868"/>
              <a:gd name="connsiteY39" fmla="*/ 5358040 h 5657673"/>
              <a:gd name="connsiteX40" fmla="*/ 2012 w 2632868"/>
              <a:gd name="connsiteY40" fmla="*/ 5327875 h 5657673"/>
              <a:gd name="connsiteX41" fmla="*/ 2012 w 2632868"/>
              <a:gd name="connsiteY41" fmla="*/ 5321842 h 5657673"/>
              <a:gd name="connsiteX42" fmla="*/ 4024 w 2632868"/>
              <a:gd name="connsiteY42" fmla="*/ 5313799 h 5657673"/>
              <a:gd name="connsiteX43" fmla="*/ 6036 w 2632868"/>
              <a:gd name="connsiteY43" fmla="*/ 392971 h 5657673"/>
              <a:gd name="connsiteX44" fmla="*/ 261587 w 2632868"/>
              <a:gd name="connsiteY44" fmla="*/ 2844 h 5657673"/>
              <a:gd name="connsiteX45" fmla="*/ 263600 w 2632868"/>
              <a:gd name="connsiteY45" fmla="*/ 2844 h 5657673"/>
              <a:gd name="connsiteX46" fmla="*/ 462809 w 2632868"/>
              <a:gd name="connsiteY46" fmla="*/ 2844 h 5657673"/>
              <a:gd name="connsiteX47" fmla="*/ 504814 w 2632868"/>
              <a:gd name="connsiteY47" fmla="*/ 330 h 565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32868" h="5657673">
                <a:moveTo>
                  <a:pt x="504814" y="330"/>
                </a:moveTo>
                <a:cubicBezTo>
                  <a:pt x="517642" y="-172"/>
                  <a:pt x="529212" y="-172"/>
                  <a:pt x="539273" y="833"/>
                </a:cubicBezTo>
                <a:cubicBezTo>
                  <a:pt x="591590" y="833"/>
                  <a:pt x="611712" y="12899"/>
                  <a:pt x="607688" y="85294"/>
                </a:cubicBezTo>
                <a:cubicBezTo>
                  <a:pt x="603664" y="141600"/>
                  <a:pt x="641896" y="175787"/>
                  <a:pt x="680128" y="193886"/>
                </a:cubicBezTo>
                <a:cubicBezTo>
                  <a:pt x="710311" y="207962"/>
                  <a:pt x="738482" y="211984"/>
                  <a:pt x="748543" y="211984"/>
                </a:cubicBezTo>
                <a:cubicBezTo>
                  <a:pt x="756592" y="209973"/>
                  <a:pt x="827019" y="209973"/>
                  <a:pt x="911532" y="209973"/>
                </a:cubicBezTo>
                <a:cubicBezTo>
                  <a:pt x="1042326" y="209973"/>
                  <a:pt x="1215376" y="209973"/>
                  <a:pt x="1315987" y="209973"/>
                </a:cubicBezTo>
                <a:cubicBezTo>
                  <a:pt x="1416598" y="209973"/>
                  <a:pt x="1591660" y="209973"/>
                  <a:pt x="1720442" y="209973"/>
                </a:cubicBezTo>
                <a:cubicBezTo>
                  <a:pt x="1806967" y="209973"/>
                  <a:pt x="1875382" y="209973"/>
                  <a:pt x="1885443" y="211984"/>
                </a:cubicBezTo>
                <a:cubicBezTo>
                  <a:pt x="1895504" y="211984"/>
                  <a:pt x="1923675" y="207962"/>
                  <a:pt x="1951846" y="193886"/>
                </a:cubicBezTo>
                <a:cubicBezTo>
                  <a:pt x="1990078" y="175787"/>
                  <a:pt x="2028310" y="141600"/>
                  <a:pt x="2026298" y="85294"/>
                </a:cubicBezTo>
                <a:cubicBezTo>
                  <a:pt x="2022274" y="12899"/>
                  <a:pt x="2042396" y="833"/>
                  <a:pt x="2094713" y="833"/>
                </a:cubicBezTo>
                <a:cubicBezTo>
                  <a:pt x="2114835" y="-1178"/>
                  <a:pt x="2140994" y="833"/>
                  <a:pt x="2171177" y="2844"/>
                </a:cubicBezTo>
                <a:cubicBezTo>
                  <a:pt x="2281849" y="2844"/>
                  <a:pt x="2370386" y="2844"/>
                  <a:pt x="2370386" y="2844"/>
                </a:cubicBezTo>
                <a:cubicBezTo>
                  <a:pt x="2388496" y="2844"/>
                  <a:pt x="2660145" y="8877"/>
                  <a:pt x="2627950" y="392971"/>
                </a:cubicBezTo>
                <a:cubicBezTo>
                  <a:pt x="2627950" y="392971"/>
                  <a:pt x="2627950" y="392971"/>
                  <a:pt x="2629962" y="5313799"/>
                </a:cubicBezTo>
                <a:cubicBezTo>
                  <a:pt x="2629962" y="5313799"/>
                  <a:pt x="2629962" y="5315809"/>
                  <a:pt x="2631974" y="5321842"/>
                </a:cubicBezTo>
                <a:cubicBezTo>
                  <a:pt x="2631974" y="5323853"/>
                  <a:pt x="2631974" y="5325864"/>
                  <a:pt x="2631974" y="5327875"/>
                </a:cubicBezTo>
                <a:cubicBezTo>
                  <a:pt x="2631974" y="5335919"/>
                  <a:pt x="2633986" y="5352007"/>
                  <a:pt x="2631974" y="5368095"/>
                </a:cubicBezTo>
                <a:cubicBezTo>
                  <a:pt x="2631974" y="5372116"/>
                  <a:pt x="2631974" y="5376138"/>
                  <a:pt x="2631974" y="5380160"/>
                </a:cubicBezTo>
                <a:cubicBezTo>
                  <a:pt x="2631974" y="5384182"/>
                  <a:pt x="2631974" y="5388204"/>
                  <a:pt x="2631974" y="5394237"/>
                </a:cubicBezTo>
                <a:cubicBezTo>
                  <a:pt x="2629962" y="5398259"/>
                  <a:pt x="2629962" y="5402281"/>
                  <a:pt x="2629962" y="5406303"/>
                </a:cubicBezTo>
                <a:cubicBezTo>
                  <a:pt x="2629962" y="5408314"/>
                  <a:pt x="2627950" y="5412336"/>
                  <a:pt x="2627950" y="5414347"/>
                </a:cubicBezTo>
                <a:cubicBezTo>
                  <a:pt x="2625938" y="5422391"/>
                  <a:pt x="2623925" y="5432445"/>
                  <a:pt x="2621913" y="5442500"/>
                </a:cubicBezTo>
                <a:cubicBezTo>
                  <a:pt x="2621913" y="5444511"/>
                  <a:pt x="2619901" y="5448533"/>
                  <a:pt x="2619901" y="5450544"/>
                </a:cubicBezTo>
                <a:cubicBezTo>
                  <a:pt x="2613864" y="5470654"/>
                  <a:pt x="2605815" y="5490763"/>
                  <a:pt x="2593742" y="5510873"/>
                </a:cubicBezTo>
                <a:cubicBezTo>
                  <a:pt x="2587705" y="5520928"/>
                  <a:pt x="2581669" y="5530983"/>
                  <a:pt x="2573620" y="5541037"/>
                </a:cubicBezTo>
                <a:cubicBezTo>
                  <a:pt x="2529351" y="5597344"/>
                  <a:pt x="2454899" y="5645607"/>
                  <a:pt x="2326118" y="5657673"/>
                </a:cubicBezTo>
                <a:cubicBezTo>
                  <a:pt x="2326118" y="5657673"/>
                  <a:pt x="2326118" y="5657673"/>
                  <a:pt x="1869345" y="5657673"/>
                </a:cubicBezTo>
                <a:cubicBezTo>
                  <a:pt x="1869345" y="5657673"/>
                  <a:pt x="1869345" y="5657673"/>
                  <a:pt x="764641" y="5657673"/>
                </a:cubicBezTo>
                <a:cubicBezTo>
                  <a:pt x="764641" y="5657673"/>
                  <a:pt x="764641" y="5657673"/>
                  <a:pt x="305856" y="5657673"/>
                </a:cubicBezTo>
                <a:cubicBezTo>
                  <a:pt x="179087" y="5645607"/>
                  <a:pt x="102623" y="5597344"/>
                  <a:pt x="58354" y="5541037"/>
                </a:cubicBezTo>
                <a:cubicBezTo>
                  <a:pt x="52317" y="5530983"/>
                  <a:pt x="44268" y="5520928"/>
                  <a:pt x="38232" y="5510873"/>
                </a:cubicBezTo>
                <a:cubicBezTo>
                  <a:pt x="28171" y="5490763"/>
                  <a:pt x="18110" y="5470654"/>
                  <a:pt x="14085" y="5450544"/>
                </a:cubicBezTo>
                <a:cubicBezTo>
                  <a:pt x="12073" y="5448533"/>
                  <a:pt x="12073" y="5444511"/>
                  <a:pt x="12073" y="5442500"/>
                </a:cubicBezTo>
                <a:cubicBezTo>
                  <a:pt x="8049" y="5432445"/>
                  <a:pt x="6036" y="5422391"/>
                  <a:pt x="4024" y="5414347"/>
                </a:cubicBezTo>
                <a:cubicBezTo>
                  <a:pt x="4024" y="5412336"/>
                  <a:pt x="4024" y="5408314"/>
                  <a:pt x="4024" y="5406303"/>
                </a:cubicBezTo>
                <a:cubicBezTo>
                  <a:pt x="4024" y="5402281"/>
                  <a:pt x="2012" y="5398259"/>
                  <a:pt x="2012" y="5394237"/>
                </a:cubicBezTo>
                <a:cubicBezTo>
                  <a:pt x="2012" y="5388204"/>
                  <a:pt x="2012" y="5384182"/>
                  <a:pt x="2012" y="5380160"/>
                </a:cubicBezTo>
                <a:cubicBezTo>
                  <a:pt x="0" y="5372116"/>
                  <a:pt x="0" y="5364073"/>
                  <a:pt x="0" y="5358040"/>
                </a:cubicBezTo>
                <a:cubicBezTo>
                  <a:pt x="0" y="5345974"/>
                  <a:pt x="0" y="5333908"/>
                  <a:pt x="2012" y="5327875"/>
                </a:cubicBezTo>
                <a:cubicBezTo>
                  <a:pt x="2012" y="5325864"/>
                  <a:pt x="2012" y="5323853"/>
                  <a:pt x="2012" y="5321842"/>
                </a:cubicBezTo>
                <a:cubicBezTo>
                  <a:pt x="2012" y="5315809"/>
                  <a:pt x="4024" y="5313799"/>
                  <a:pt x="4024" y="5313799"/>
                </a:cubicBezTo>
                <a:cubicBezTo>
                  <a:pt x="4024" y="5313799"/>
                  <a:pt x="4024" y="5313799"/>
                  <a:pt x="6036" y="392971"/>
                </a:cubicBezTo>
                <a:cubicBezTo>
                  <a:pt x="-26159" y="8877"/>
                  <a:pt x="245490" y="2844"/>
                  <a:pt x="261587" y="2844"/>
                </a:cubicBezTo>
                <a:cubicBezTo>
                  <a:pt x="263600" y="2844"/>
                  <a:pt x="263600" y="2844"/>
                  <a:pt x="263600" y="2844"/>
                </a:cubicBezTo>
                <a:cubicBezTo>
                  <a:pt x="263600" y="2844"/>
                  <a:pt x="352137" y="2844"/>
                  <a:pt x="462809" y="2844"/>
                </a:cubicBezTo>
                <a:cubicBezTo>
                  <a:pt x="477901" y="1839"/>
                  <a:pt x="491986" y="833"/>
                  <a:pt x="504814" y="33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697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D652736-F4D7-4176-9687-C28ADB9133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38550"/>
          </a:xfrm>
          <a:custGeom>
            <a:avLst/>
            <a:gdLst>
              <a:gd name="connsiteX0" fmla="*/ 0 w 12192000"/>
              <a:gd name="connsiteY0" fmla="*/ 0 h 3638550"/>
              <a:gd name="connsiteX1" fmla="*/ 12192000 w 12192000"/>
              <a:gd name="connsiteY1" fmla="*/ 0 h 3638550"/>
              <a:gd name="connsiteX2" fmla="*/ 12192000 w 12192000"/>
              <a:gd name="connsiteY2" fmla="*/ 3638550 h 3638550"/>
              <a:gd name="connsiteX3" fmla="*/ 0 w 12192000"/>
              <a:gd name="connsiteY3" fmla="*/ 3638550 h 363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638550">
                <a:moveTo>
                  <a:pt x="0" y="0"/>
                </a:moveTo>
                <a:lnTo>
                  <a:pt x="12192000" y="0"/>
                </a:lnTo>
                <a:lnTo>
                  <a:pt x="12192000" y="3638550"/>
                </a:lnTo>
                <a:lnTo>
                  <a:pt x="0" y="36385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74CA1D-9751-476C-B1F2-676B8C4F4C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519397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B1D3EDE-9737-4F7D-A0C9-62CC738110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853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430C6A-40B2-479E-8096-830D99D396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7011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99AD55B-29A5-4F73-A335-AF83089286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7169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AE4D8F3-5B06-46B6-B51D-BC8F8969C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839448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AF1A1FF-30BE-4C42-AB75-25FD6B3B63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521105"/>
            <a:ext cx="5818621" cy="4156241"/>
          </a:xfrm>
          <a:custGeom>
            <a:avLst/>
            <a:gdLst>
              <a:gd name="connsiteX0" fmla="*/ 2720048 w 5818621"/>
              <a:gd name="connsiteY0" fmla="*/ 888 h 4156241"/>
              <a:gd name="connsiteX1" fmla="*/ 3796559 w 5818621"/>
              <a:gd name="connsiteY1" fmla="*/ 334879 h 4156241"/>
              <a:gd name="connsiteX2" fmla="*/ 5290323 w 5818621"/>
              <a:gd name="connsiteY2" fmla="*/ 1528900 h 4156241"/>
              <a:gd name="connsiteX3" fmla="*/ 5791026 w 5818621"/>
              <a:gd name="connsiteY3" fmla="*/ 2530875 h 4156241"/>
              <a:gd name="connsiteX4" fmla="*/ 5565710 w 5818621"/>
              <a:gd name="connsiteY4" fmla="*/ 3599648 h 4156241"/>
              <a:gd name="connsiteX5" fmla="*/ 4088636 w 5818621"/>
              <a:gd name="connsiteY5" fmla="*/ 4150734 h 4156241"/>
              <a:gd name="connsiteX6" fmla="*/ 3195716 w 5818621"/>
              <a:gd name="connsiteY6" fmla="*/ 4088111 h 4156241"/>
              <a:gd name="connsiteX7" fmla="*/ 2210999 w 5818621"/>
              <a:gd name="connsiteY7" fmla="*/ 3741595 h 4156241"/>
              <a:gd name="connsiteX8" fmla="*/ 62149 w 5818621"/>
              <a:gd name="connsiteY8" fmla="*/ 3770819 h 4156241"/>
              <a:gd name="connsiteX9" fmla="*/ 0 w 5818621"/>
              <a:gd name="connsiteY9" fmla="*/ 3794390 h 4156241"/>
              <a:gd name="connsiteX10" fmla="*/ 0 w 5818621"/>
              <a:gd name="connsiteY10" fmla="*/ 1468496 h 4156241"/>
              <a:gd name="connsiteX11" fmla="*/ 14360 w 5818621"/>
              <a:gd name="connsiteY11" fmla="*/ 1453817 h 4156241"/>
              <a:gd name="connsiteX12" fmla="*/ 946724 w 5818621"/>
              <a:gd name="connsiteY12" fmla="*/ 706445 h 4156241"/>
              <a:gd name="connsiteX13" fmla="*/ 2720048 w 5818621"/>
              <a:gd name="connsiteY13" fmla="*/ 888 h 415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18621" h="4156241">
                <a:moveTo>
                  <a:pt x="2720048" y="888"/>
                </a:moveTo>
                <a:cubicBezTo>
                  <a:pt x="3095575" y="17587"/>
                  <a:pt x="3458585" y="159534"/>
                  <a:pt x="3796559" y="334879"/>
                </a:cubicBezTo>
                <a:cubicBezTo>
                  <a:pt x="4364023" y="635472"/>
                  <a:pt x="4889761" y="1027912"/>
                  <a:pt x="5290323" y="1528900"/>
                </a:cubicBezTo>
                <a:cubicBezTo>
                  <a:pt x="5523985" y="1825317"/>
                  <a:pt x="5720093" y="2159309"/>
                  <a:pt x="5791026" y="2530875"/>
                </a:cubicBezTo>
                <a:cubicBezTo>
                  <a:pt x="5861959" y="2898266"/>
                  <a:pt x="5799371" y="3307405"/>
                  <a:pt x="5565710" y="3599648"/>
                </a:cubicBezTo>
                <a:cubicBezTo>
                  <a:pt x="5227735" y="4025488"/>
                  <a:pt x="4631064" y="4129860"/>
                  <a:pt x="4088636" y="4150734"/>
                </a:cubicBezTo>
                <a:cubicBezTo>
                  <a:pt x="3788214" y="4163259"/>
                  <a:pt x="3487792" y="4159084"/>
                  <a:pt x="3195716" y="4088111"/>
                </a:cubicBezTo>
                <a:cubicBezTo>
                  <a:pt x="2853568" y="4008788"/>
                  <a:pt x="2540629" y="3850142"/>
                  <a:pt x="2210999" y="3741595"/>
                </a:cubicBezTo>
                <a:cubicBezTo>
                  <a:pt x="1514188" y="3516150"/>
                  <a:pt x="746443" y="3524500"/>
                  <a:pt x="62149" y="3770819"/>
                </a:cubicBezTo>
                <a:lnTo>
                  <a:pt x="0" y="3794390"/>
                </a:lnTo>
                <a:lnTo>
                  <a:pt x="0" y="1468496"/>
                </a:lnTo>
                <a:lnTo>
                  <a:pt x="14360" y="1453817"/>
                </a:lnTo>
                <a:cubicBezTo>
                  <a:pt x="302851" y="1180035"/>
                  <a:pt x="621268" y="935021"/>
                  <a:pt x="946724" y="706445"/>
                </a:cubicBezTo>
                <a:cubicBezTo>
                  <a:pt x="1472462" y="330704"/>
                  <a:pt x="2073306" y="-19987"/>
                  <a:pt x="2720048" y="888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F163A3B3-FBFF-43E3-8A62-D3F513DA71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01836" y="396607"/>
            <a:ext cx="4588328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625414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2376DC5-6ABA-4F3C-A744-8803A72498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061604" cy="6858000"/>
          </a:xfrm>
          <a:custGeom>
            <a:avLst/>
            <a:gdLst>
              <a:gd name="connsiteX0" fmla="*/ 8060886 w 12061604"/>
              <a:gd name="connsiteY0" fmla="*/ 1155320 h 6858000"/>
              <a:gd name="connsiteX1" fmla="*/ 8457032 w 12061604"/>
              <a:gd name="connsiteY1" fmla="*/ 1551466 h 6858000"/>
              <a:gd name="connsiteX2" fmla="*/ 8060886 w 12061604"/>
              <a:gd name="connsiteY2" fmla="*/ 1947612 h 6858000"/>
              <a:gd name="connsiteX3" fmla="*/ 7664740 w 12061604"/>
              <a:gd name="connsiteY3" fmla="*/ 1551466 h 6858000"/>
              <a:gd name="connsiteX4" fmla="*/ 8060886 w 12061604"/>
              <a:gd name="connsiteY4" fmla="*/ 1155320 h 6858000"/>
              <a:gd name="connsiteX5" fmla="*/ 7316284 w 12061604"/>
              <a:gd name="connsiteY5" fmla="*/ 0 h 6858000"/>
              <a:gd name="connsiteX6" fmla="*/ 12061604 w 12061604"/>
              <a:gd name="connsiteY6" fmla="*/ 0 h 6858000"/>
              <a:gd name="connsiteX7" fmla="*/ 12028913 w 12061604"/>
              <a:gd name="connsiteY7" fmla="*/ 233008 h 6858000"/>
              <a:gd name="connsiteX8" fmla="*/ 10787565 w 12061604"/>
              <a:gd name="connsiteY8" fmla="*/ 1750887 h 6858000"/>
              <a:gd name="connsiteX9" fmla="*/ 8666829 w 12061604"/>
              <a:gd name="connsiteY9" fmla="*/ 518678 h 6858000"/>
              <a:gd name="connsiteX10" fmla="*/ 7408931 w 12061604"/>
              <a:gd name="connsiteY10" fmla="*/ 135886 h 6858000"/>
              <a:gd name="connsiteX11" fmla="*/ 0 w 12061604"/>
              <a:gd name="connsiteY11" fmla="*/ 0 h 6858000"/>
              <a:gd name="connsiteX12" fmla="*/ 2 w 12061604"/>
              <a:gd name="connsiteY12" fmla="*/ 0 h 6858000"/>
              <a:gd name="connsiteX13" fmla="*/ 2 w 12061604"/>
              <a:gd name="connsiteY13" fmla="*/ 5275496 h 6858000"/>
              <a:gd name="connsiteX14" fmla="*/ 2676095 w 12061604"/>
              <a:gd name="connsiteY14" fmla="*/ 4507814 h 6858000"/>
              <a:gd name="connsiteX15" fmla="*/ 6522181 w 12061604"/>
              <a:gd name="connsiteY15" fmla="*/ 6397165 h 6858000"/>
              <a:gd name="connsiteX16" fmla="*/ 8747653 w 12061604"/>
              <a:gd name="connsiteY16" fmla="*/ 6737108 h 6858000"/>
              <a:gd name="connsiteX17" fmla="*/ 8813178 w 12061604"/>
              <a:gd name="connsiteY17" fmla="*/ 6858000 h 6858000"/>
              <a:gd name="connsiteX18" fmla="*/ 0 w 1206160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061604" h="6858000">
                <a:moveTo>
                  <a:pt x="8060886" y="1155320"/>
                </a:moveTo>
                <a:cubicBezTo>
                  <a:pt x="8279671" y="1155320"/>
                  <a:pt x="8457032" y="1332681"/>
                  <a:pt x="8457032" y="1551466"/>
                </a:cubicBezTo>
                <a:cubicBezTo>
                  <a:pt x="8457032" y="1770251"/>
                  <a:pt x="8279671" y="1947612"/>
                  <a:pt x="8060886" y="1947612"/>
                </a:cubicBezTo>
                <a:cubicBezTo>
                  <a:pt x="7842101" y="1947612"/>
                  <a:pt x="7664740" y="1770251"/>
                  <a:pt x="7664740" y="1551466"/>
                </a:cubicBezTo>
                <a:cubicBezTo>
                  <a:pt x="7664740" y="1332681"/>
                  <a:pt x="7842101" y="1155320"/>
                  <a:pt x="8060886" y="1155320"/>
                </a:cubicBezTo>
                <a:close/>
                <a:moveTo>
                  <a:pt x="7316284" y="0"/>
                </a:moveTo>
                <a:lnTo>
                  <a:pt x="12061604" y="0"/>
                </a:lnTo>
                <a:lnTo>
                  <a:pt x="12028913" y="233008"/>
                </a:lnTo>
                <a:cubicBezTo>
                  <a:pt x="11924943" y="797494"/>
                  <a:pt x="11615835" y="1459379"/>
                  <a:pt x="10787565" y="1750887"/>
                </a:cubicBezTo>
                <a:cubicBezTo>
                  <a:pt x="9208390" y="2312227"/>
                  <a:pt x="9677137" y="327001"/>
                  <a:pt x="8666829" y="518678"/>
                </a:cubicBezTo>
                <a:cubicBezTo>
                  <a:pt x="8228802" y="598544"/>
                  <a:pt x="7672307" y="437315"/>
                  <a:pt x="7408931" y="135886"/>
                </a:cubicBezTo>
                <a:close/>
                <a:moveTo>
                  <a:pt x="0" y="0"/>
                </a:moveTo>
                <a:lnTo>
                  <a:pt x="2" y="0"/>
                </a:lnTo>
                <a:lnTo>
                  <a:pt x="2" y="5275496"/>
                </a:lnTo>
                <a:cubicBezTo>
                  <a:pt x="459490" y="4657086"/>
                  <a:pt x="1335921" y="3914993"/>
                  <a:pt x="2676095" y="4507814"/>
                </a:cubicBezTo>
                <a:cubicBezTo>
                  <a:pt x="4786337" y="5446092"/>
                  <a:pt x="5330916" y="7134992"/>
                  <a:pt x="6522181" y="6397165"/>
                </a:cubicBezTo>
                <a:cubicBezTo>
                  <a:pt x="7630882" y="5707184"/>
                  <a:pt x="8056820" y="5493502"/>
                  <a:pt x="8747653" y="6737108"/>
                </a:cubicBezTo>
                <a:lnTo>
                  <a:pt x="88131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ru-RU" dirty="0"/>
              <a:t>Вставка рисунка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1761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8E066A2-993C-4F8F-9FDA-73BA9AFD96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3429000"/>
            <a:ext cx="5138057" cy="1981868"/>
          </a:xfrm>
          <a:custGeom>
            <a:avLst/>
            <a:gdLst>
              <a:gd name="connsiteX0" fmla="*/ 85399 w 5138057"/>
              <a:gd name="connsiteY0" fmla="*/ 0 h 1981868"/>
              <a:gd name="connsiteX1" fmla="*/ 5052658 w 5138057"/>
              <a:gd name="connsiteY1" fmla="*/ 0 h 1981868"/>
              <a:gd name="connsiteX2" fmla="*/ 5138057 w 5138057"/>
              <a:gd name="connsiteY2" fmla="*/ 85399 h 1981868"/>
              <a:gd name="connsiteX3" fmla="*/ 5138057 w 5138057"/>
              <a:gd name="connsiteY3" fmla="*/ 1896469 h 1981868"/>
              <a:gd name="connsiteX4" fmla="*/ 5052658 w 5138057"/>
              <a:gd name="connsiteY4" fmla="*/ 1981868 h 1981868"/>
              <a:gd name="connsiteX5" fmla="*/ 85399 w 5138057"/>
              <a:gd name="connsiteY5" fmla="*/ 1981868 h 1981868"/>
              <a:gd name="connsiteX6" fmla="*/ 0 w 5138057"/>
              <a:gd name="connsiteY6" fmla="*/ 1896469 h 1981868"/>
              <a:gd name="connsiteX7" fmla="*/ 0 w 5138057"/>
              <a:gd name="connsiteY7" fmla="*/ 85399 h 1981868"/>
              <a:gd name="connsiteX8" fmla="*/ 85399 w 5138057"/>
              <a:gd name="connsiteY8" fmla="*/ 0 h 19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38057" h="1981868">
                <a:moveTo>
                  <a:pt x="85399" y="0"/>
                </a:moveTo>
                <a:lnTo>
                  <a:pt x="5052658" y="0"/>
                </a:lnTo>
                <a:cubicBezTo>
                  <a:pt x="5099823" y="0"/>
                  <a:pt x="5138057" y="38234"/>
                  <a:pt x="5138057" y="85399"/>
                </a:cubicBezTo>
                <a:lnTo>
                  <a:pt x="5138057" y="1896469"/>
                </a:lnTo>
                <a:cubicBezTo>
                  <a:pt x="5138057" y="1943634"/>
                  <a:pt x="5099823" y="1981868"/>
                  <a:pt x="5052658" y="1981868"/>
                </a:cubicBezTo>
                <a:lnTo>
                  <a:pt x="85399" y="1981868"/>
                </a:lnTo>
                <a:cubicBezTo>
                  <a:pt x="38234" y="1981868"/>
                  <a:pt x="0" y="1943634"/>
                  <a:pt x="0" y="1896469"/>
                </a:cubicBezTo>
                <a:lnTo>
                  <a:pt x="0" y="85399"/>
                </a:lnTo>
                <a:cubicBezTo>
                  <a:pt x="0" y="38234"/>
                  <a:pt x="38234" y="0"/>
                  <a:pt x="85399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00E7C44-D421-4277-824C-03BF0FC1DE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1355725"/>
            <a:ext cx="4195763" cy="2840038"/>
          </a:xfrm>
        </p:spPr>
        <p:txBody>
          <a:bodyPr anchor="ctr">
            <a:normAutofit/>
          </a:bodyPr>
          <a:lstStyle>
            <a:lvl1pPr marL="0" indent="0">
              <a:buNone/>
              <a:defRPr sz="6000"/>
            </a:lvl1pPr>
          </a:lstStyle>
          <a:p>
            <a:pPr lvl="0"/>
            <a:r>
              <a:rPr lang="en-US" dirty="0"/>
              <a:t>PUT YOUR BEST TITLE HERE</a:t>
            </a:r>
          </a:p>
        </p:txBody>
      </p:sp>
    </p:spTree>
    <p:extLst>
      <p:ext uri="{BB962C8B-B14F-4D97-AF65-F5344CB8AC3E}">
        <p14:creationId xmlns:p14="http://schemas.microsoft.com/office/powerpoint/2010/main" val="34868365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2AB92B-FCEA-4E88-9F42-06C44AC23A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396" y="0"/>
            <a:ext cx="12061604" cy="6858000"/>
          </a:xfrm>
          <a:custGeom>
            <a:avLst/>
            <a:gdLst>
              <a:gd name="connsiteX0" fmla="*/ 4000718 w 12061604"/>
              <a:gd name="connsiteY0" fmla="*/ 1155320 h 6858000"/>
              <a:gd name="connsiteX1" fmla="*/ 4396864 w 12061604"/>
              <a:gd name="connsiteY1" fmla="*/ 1551466 h 6858000"/>
              <a:gd name="connsiteX2" fmla="*/ 4000718 w 12061604"/>
              <a:gd name="connsiteY2" fmla="*/ 1947612 h 6858000"/>
              <a:gd name="connsiteX3" fmla="*/ 3604572 w 12061604"/>
              <a:gd name="connsiteY3" fmla="*/ 1551466 h 6858000"/>
              <a:gd name="connsiteX4" fmla="*/ 4000718 w 12061604"/>
              <a:gd name="connsiteY4" fmla="*/ 1155320 h 6858000"/>
              <a:gd name="connsiteX5" fmla="*/ 12061602 w 12061604"/>
              <a:gd name="connsiteY5" fmla="*/ 0 h 6858000"/>
              <a:gd name="connsiteX6" fmla="*/ 12061604 w 12061604"/>
              <a:gd name="connsiteY6" fmla="*/ 0 h 6858000"/>
              <a:gd name="connsiteX7" fmla="*/ 12061604 w 12061604"/>
              <a:gd name="connsiteY7" fmla="*/ 6858000 h 6858000"/>
              <a:gd name="connsiteX8" fmla="*/ 3248426 w 12061604"/>
              <a:gd name="connsiteY8" fmla="*/ 6858000 h 6858000"/>
              <a:gd name="connsiteX9" fmla="*/ 3313951 w 12061604"/>
              <a:gd name="connsiteY9" fmla="*/ 6737108 h 6858000"/>
              <a:gd name="connsiteX10" fmla="*/ 5539423 w 12061604"/>
              <a:gd name="connsiteY10" fmla="*/ 6397165 h 6858000"/>
              <a:gd name="connsiteX11" fmla="*/ 9385509 w 12061604"/>
              <a:gd name="connsiteY11" fmla="*/ 4507814 h 6858000"/>
              <a:gd name="connsiteX12" fmla="*/ 12061602 w 12061604"/>
              <a:gd name="connsiteY12" fmla="*/ 5275496 h 6858000"/>
              <a:gd name="connsiteX13" fmla="*/ 0 w 12061604"/>
              <a:gd name="connsiteY13" fmla="*/ 0 h 6858000"/>
              <a:gd name="connsiteX14" fmla="*/ 4745320 w 12061604"/>
              <a:gd name="connsiteY14" fmla="*/ 0 h 6858000"/>
              <a:gd name="connsiteX15" fmla="*/ 4652673 w 12061604"/>
              <a:gd name="connsiteY15" fmla="*/ 135886 h 6858000"/>
              <a:gd name="connsiteX16" fmla="*/ 3394775 w 12061604"/>
              <a:gd name="connsiteY16" fmla="*/ 518678 h 6858000"/>
              <a:gd name="connsiteX17" fmla="*/ 1274039 w 12061604"/>
              <a:gd name="connsiteY17" fmla="*/ 1750887 h 6858000"/>
              <a:gd name="connsiteX18" fmla="*/ 32691 w 12061604"/>
              <a:gd name="connsiteY18" fmla="*/ 2330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061604" h="6858000">
                <a:moveTo>
                  <a:pt x="4000718" y="1155320"/>
                </a:moveTo>
                <a:cubicBezTo>
                  <a:pt x="4219503" y="1155320"/>
                  <a:pt x="4396864" y="1332681"/>
                  <a:pt x="4396864" y="1551466"/>
                </a:cubicBezTo>
                <a:cubicBezTo>
                  <a:pt x="4396864" y="1770251"/>
                  <a:pt x="4219503" y="1947612"/>
                  <a:pt x="4000718" y="1947612"/>
                </a:cubicBezTo>
                <a:cubicBezTo>
                  <a:pt x="3781933" y="1947612"/>
                  <a:pt x="3604572" y="1770251"/>
                  <a:pt x="3604572" y="1551466"/>
                </a:cubicBezTo>
                <a:cubicBezTo>
                  <a:pt x="3604572" y="1332681"/>
                  <a:pt x="3781933" y="1155320"/>
                  <a:pt x="4000718" y="1155320"/>
                </a:cubicBezTo>
                <a:close/>
                <a:moveTo>
                  <a:pt x="12061602" y="0"/>
                </a:moveTo>
                <a:lnTo>
                  <a:pt x="12061604" y="0"/>
                </a:lnTo>
                <a:lnTo>
                  <a:pt x="12061604" y="6858000"/>
                </a:lnTo>
                <a:lnTo>
                  <a:pt x="3248426" y="6858000"/>
                </a:lnTo>
                <a:lnTo>
                  <a:pt x="3313951" y="6737108"/>
                </a:lnTo>
                <a:cubicBezTo>
                  <a:pt x="4004784" y="5493502"/>
                  <a:pt x="4430722" y="5707184"/>
                  <a:pt x="5539423" y="6397165"/>
                </a:cubicBezTo>
                <a:cubicBezTo>
                  <a:pt x="6730688" y="7134992"/>
                  <a:pt x="7275267" y="5446092"/>
                  <a:pt x="9385509" y="4507814"/>
                </a:cubicBezTo>
                <a:cubicBezTo>
                  <a:pt x="10725683" y="3914993"/>
                  <a:pt x="11602114" y="4657086"/>
                  <a:pt x="12061602" y="5275496"/>
                </a:cubicBezTo>
                <a:close/>
                <a:moveTo>
                  <a:pt x="0" y="0"/>
                </a:moveTo>
                <a:lnTo>
                  <a:pt x="4745320" y="0"/>
                </a:lnTo>
                <a:lnTo>
                  <a:pt x="4652673" y="135886"/>
                </a:lnTo>
                <a:cubicBezTo>
                  <a:pt x="4389297" y="437315"/>
                  <a:pt x="3832802" y="598544"/>
                  <a:pt x="3394775" y="518678"/>
                </a:cubicBezTo>
                <a:cubicBezTo>
                  <a:pt x="2384467" y="327001"/>
                  <a:pt x="2853214" y="2312227"/>
                  <a:pt x="1274039" y="1750887"/>
                </a:cubicBezTo>
                <a:cubicBezTo>
                  <a:pt x="445769" y="1459379"/>
                  <a:pt x="136661" y="797494"/>
                  <a:pt x="32691" y="233008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ru-RU" dirty="0"/>
              <a:t>Вставка рисунка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433677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DA0C5-E88B-4930-B71E-6C6A28707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CA6C05-7042-4636-93A5-3D5C32DCC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0D7065-B8B0-496D-865E-78DBC323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BC0DDE-213C-4FF5-B23F-59A852452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666198-B193-4CCC-9958-4288AA1B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C5A9-5412-40C9-8649-F7354206A16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559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D8E1BDB-DB2A-435B-B3F0-9DF8435F1F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49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3D59125A-319A-4A47-81D0-D2B1D938FE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5416" y="1963801"/>
            <a:ext cx="1814729" cy="1811164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AEDE1B75-3AC0-4852-BFCA-1A4507C6F6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10485" y="1963801"/>
            <a:ext cx="3085513" cy="1811164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8" name="Picture Placeholder 12">
            <a:extLst>
              <a:ext uri="{FF2B5EF4-FFF2-40B4-BE49-F238E27FC236}">
                <a16:creationId xmlns:a16="http://schemas.microsoft.com/office/drawing/2014/main" id="{5771EB8B-40C8-459A-914D-A4B03B0B4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6335" y="1963801"/>
            <a:ext cx="4900247" cy="180948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47364E5E-781A-4F9C-B5D0-67B7836A3C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5416" y="3837453"/>
            <a:ext cx="1814729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1F86FC9B-BE28-4565-98FC-88FC9CCC3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10483" y="3841023"/>
            <a:ext cx="4900247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16D28E51-2F05-4595-BBEF-17D779959E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81071" y="3842703"/>
            <a:ext cx="3085513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394109B-8189-4123-8849-63AA5AB9B1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290046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F77B536A-E199-4555-8C4C-9993C1BE4A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2F5676C-B95D-47EE-BE83-FD83689AD1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8861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6720E3CD-7199-4FCD-B8F8-49671547C5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819612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4730193-6707-499F-B9F7-C59141AAF3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4880" y="0"/>
            <a:ext cx="3471621" cy="4076054"/>
          </a:xfrm>
          <a:custGeom>
            <a:avLst/>
            <a:gdLst>
              <a:gd name="connsiteX0" fmla="*/ 66134 w 3471621"/>
              <a:gd name="connsiteY0" fmla="*/ 0 h 4076054"/>
              <a:gd name="connsiteX1" fmla="*/ 3405487 w 3471621"/>
              <a:gd name="connsiteY1" fmla="*/ 0 h 4076054"/>
              <a:gd name="connsiteX2" fmla="*/ 3471621 w 3471621"/>
              <a:gd name="connsiteY2" fmla="*/ 66134 h 4076054"/>
              <a:gd name="connsiteX3" fmla="*/ 3471621 w 3471621"/>
              <a:gd name="connsiteY3" fmla="*/ 4009920 h 4076054"/>
              <a:gd name="connsiteX4" fmla="*/ 3405487 w 3471621"/>
              <a:gd name="connsiteY4" fmla="*/ 4076054 h 4076054"/>
              <a:gd name="connsiteX5" fmla="*/ 66134 w 3471621"/>
              <a:gd name="connsiteY5" fmla="*/ 4076054 h 4076054"/>
              <a:gd name="connsiteX6" fmla="*/ 0 w 3471621"/>
              <a:gd name="connsiteY6" fmla="*/ 4009920 h 4076054"/>
              <a:gd name="connsiteX7" fmla="*/ 0 w 3471621"/>
              <a:gd name="connsiteY7" fmla="*/ 66134 h 4076054"/>
              <a:gd name="connsiteX8" fmla="*/ 66134 w 3471621"/>
              <a:gd name="connsiteY8" fmla="*/ 0 h 407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71621" h="4076054">
                <a:moveTo>
                  <a:pt x="66134" y="0"/>
                </a:moveTo>
                <a:lnTo>
                  <a:pt x="3405487" y="0"/>
                </a:lnTo>
                <a:cubicBezTo>
                  <a:pt x="3442012" y="0"/>
                  <a:pt x="3471621" y="29609"/>
                  <a:pt x="3471621" y="66134"/>
                </a:cubicBezTo>
                <a:lnTo>
                  <a:pt x="3471621" y="4009920"/>
                </a:lnTo>
                <a:cubicBezTo>
                  <a:pt x="3471621" y="4046445"/>
                  <a:pt x="3442012" y="4076054"/>
                  <a:pt x="3405487" y="4076054"/>
                </a:cubicBezTo>
                <a:lnTo>
                  <a:pt x="66134" y="4076054"/>
                </a:lnTo>
                <a:cubicBezTo>
                  <a:pt x="29609" y="4076054"/>
                  <a:pt x="0" y="4046445"/>
                  <a:pt x="0" y="4009920"/>
                </a:cubicBezTo>
                <a:lnTo>
                  <a:pt x="0" y="66134"/>
                </a:lnTo>
                <a:cubicBezTo>
                  <a:pt x="0" y="29609"/>
                  <a:pt x="29609" y="0"/>
                  <a:pt x="66134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DD0DFCB-EA9C-4C77-A3C0-B5DB8AE8AA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8565" y="1078531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33683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6A210EE-5D5F-41DD-B165-F527742D03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64505" y="0"/>
            <a:ext cx="7427495" cy="6858000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7E045BC7-1086-4137-A033-827E9986111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884" y="396606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9A79DC95-C0D6-420F-8195-1E15FE2E2E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5641" y="5005951"/>
            <a:ext cx="6869011" cy="1852047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60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23355D9A-27DE-42D6-82D8-9F0208175D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7171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6E5987B4-1BF2-4546-B6D2-68AAF1E95EF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02232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4BCEBEB-DE72-4803-B228-1E11878ADD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87293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806971-EDE4-445D-8263-067F02E3CF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50369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6A8C36-9C73-40F8-962D-248A78B5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9F9649-039E-42B6-B316-79C7EDFDA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79724-A438-42C5-8DB1-3B432CD8E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6E0EF-0AA6-4A1B-A6DE-199E7B5B1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A51ED-EEEC-43A2-A3F6-A200165CB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6C5A9-5412-40C9-8649-F7354206A16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611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9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75B76F12-61CF-4C8F-B79F-4CAE44727F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198" y="0"/>
            <a:ext cx="12061604" cy="6858000"/>
          </a:xfrm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EF24D0-77E7-44D8-B9C2-0CE651511208}"/>
              </a:ext>
            </a:extLst>
          </p:cNvPr>
          <p:cNvSpPr txBox="1"/>
          <p:nvPr/>
        </p:nvSpPr>
        <p:spPr>
          <a:xfrm>
            <a:off x="231043" y="1988001"/>
            <a:ext cx="79731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Выполнили студенты 3 курса ФКН ТОЗИ:</a:t>
            </a:r>
            <a:endParaRPr lang="en-US" sz="2800" dirty="0"/>
          </a:p>
          <a:p>
            <a:br>
              <a:rPr lang="ru-RU" sz="2800" dirty="0"/>
            </a:br>
            <a:r>
              <a:rPr lang="ru-RU" sz="2800" dirty="0"/>
              <a:t>Батурин Влас Андреевич – руководитель проекта, дизайнер, </a:t>
            </a:r>
            <a:r>
              <a:rPr lang="en-US" sz="2800" dirty="0"/>
              <a:t>backend</a:t>
            </a:r>
            <a:r>
              <a:rPr lang="ru-RU" sz="2800" dirty="0"/>
              <a:t> </a:t>
            </a:r>
            <a:r>
              <a:rPr lang="en-US" sz="2800" dirty="0"/>
              <a:t>developer</a:t>
            </a:r>
            <a:br>
              <a:rPr lang="ru-RU" sz="2800" dirty="0"/>
            </a:br>
            <a:r>
              <a:rPr lang="ru-RU" sz="2800" dirty="0"/>
              <a:t>Семенов Дмитрий Сергеевич – </a:t>
            </a:r>
            <a:r>
              <a:rPr lang="en-US" sz="2800" dirty="0"/>
              <a:t>mobile developer</a:t>
            </a:r>
            <a:br>
              <a:rPr lang="ru-RU" sz="2800" dirty="0"/>
            </a:br>
            <a:r>
              <a:rPr lang="ru-RU" sz="2800" dirty="0"/>
              <a:t>Пекшев Антон Сергеевич – документация, бизнес аналитик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EF24D0-77E7-44D8-B9C2-0CE651511208}"/>
              </a:ext>
            </a:extLst>
          </p:cNvPr>
          <p:cNvSpPr txBox="1"/>
          <p:nvPr/>
        </p:nvSpPr>
        <p:spPr>
          <a:xfrm>
            <a:off x="3106236" y="831855"/>
            <a:ext cx="87344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Мобильное приложение </a:t>
            </a:r>
            <a:r>
              <a:rPr lang="en-US" sz="4000" dirty="0"/>
              <a:t>“StreamEd”</a:t>
            </a:r>
            <a:endParaRPr lang="ru-RU" sz="40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402887F-2468-4E0E-A038-F449DE6F2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2881998"/>
            <a:ext cx="3987800" cy="397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E9F6C8-7ECA-4B5D-830C-22FE176B7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933" y="5230130"/>
            <a:ext cx="4377267" cy="162516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F095829-3AB8-4256-BDF5-4B5648A9C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766" y="6087854"/>
            <a:ext cx="2074334" cy="77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63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2121932"/>
            <a:ext cx="54406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Пользовательские сценарии. </a:t>
            </a:r>
          </a:p>
          <a:p>
            <a:r>
              <a:rPr lang="ru-RU" sz="2800" dirty="0"/>
              <a:t>Студент:</a:t>
            </a:r>
          </a:p>
        </p:txBody>
      </p:sp>
      <p:pic>
        <p:nvPicPr>
          <p:cNvPr id="5" name="Student_online-video-cutter_com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348" r="39286"/>
          <a:stretch/>
        </p:blipFill>
        <p:spPr>
          <a:xfrm>
            <a:off x="7139940" y="0"/>
            <a:ext cx="3101339" cy="6926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78F3DA-9C10-4330-BB53-EFB441AE4634}"/>
              </a:ext>
            </a:extLst>
          </p:cNvPr>
          <p:cNvSpPr txBox="1"/>
          <p:nvPr/>
        </p:nvSpPr>
        <p:spPr>
          <a:xfrm>
            <a:off x="11689071" y="106681"/>
            <a:ext cx="50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2840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2121932"/>
            <a:ext cx="54406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Пользовательские сценарии. </a:t>
            </a:r>
          </a:p>
          <a:p>
            <a:r>
              <a:rPr lang="ru-RU" sz="2800" dirty="0"/>
              <a:t>Преподаватель:</a:t>
            </a:r>
          </a:p>
        </p:txBody>
      </p:sp>
      <p:pic>
        <p:nvPicPr>
          <p:cNvPr id="5" name="Student_online-video-cutter_com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333" r="39490"/>
          <a:stretch/>
        </p:blipFill>
        <p:spPr>
          <a:xfrm>
            <a:off x="7094220" y="-1"/>
            <a:ext cx="3093720" cy="69117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FF6CAA-FB80-4A57-8B88-E92463206DD8}"/>
              </a:ext>
            </a:extLst>
          </p:cNvPr>
          <p:cNvSpPr txBox="1"/>
          <p:nvPr/>
        </p:nvSpPr>
        <p:spPr>
          <a:xfrm>
            <a:off x="11616267" y="106681"/>
            <a:ext cx="445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67253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663B0018-B043-4DA1-8C71-AD72786E8A0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61648C-1645-43DD-A240-9B2C5B5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14C99D-F36A-46D4-B202-565837EBD3B2}"/>
              </a:ext>
            </a:extLst>
          </p:cNvPr>
          <p:cNvSpPr txBox="1"/>
          <p:nvPr/>
        </p:nvSpPr>
        <p:spPr>
          <a:xfrm>
            <a:off x="3978870" y="961797"/>
            <a:ext cx="4151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0" i="0" dirty="0">
                <a:solidFill>
                  <a:srgbClr val="E1E3E6"/>
                </a:solidFill>
                <a:effectLst/>
              </a:rPr>
              <a:t>Воронка конверсии</a:t>
            </a:r>
            <a:endParaRPr lang="ru-RU" sz="32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9845912-380E-4EB5-8DF7-1BC44A2D0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533" y="4226386"/>
            <a:ext cx="9152467" cy="26316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237862-E03B-42E5-A4FF-16AC38A3D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671" y="1878764"/>
            <a:ext cx="4878193" cy="41082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17CB11-1C28-4858-A0B8-7EAC2A64A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1137" y="1878764"/>
            <a:ext cx="5088249" cy="41082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20F210-7CD0-4F17-B774-2EEE5E13D929}"/>
              </a:ext>
            </a:extLst>
          </p:cNvPr>
          <p:cNvSpPr txBox="1"/>
          <p:nvPr/>
        </p:nvSpPr>
        <p:spPr>
          <a:xfrm>
            <a:off x="11689071" y="106681"/>
            <a:ext cx="443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834137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AE413E31-5859-4944-B219-D63FC3111AC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E70E8E-CCB2-46C6-9697-BE67BE850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225" y="1095375"/>
            <a:ext cx="847725" cy="904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20EEEF-5C8D-4D97-8627-79CA4D1A9F1C}"/>
              </a:ext>
            </a:extLst>
          </p:cNvPr>
          <p:cNvSpPr txBox="1"/>
          <p:nvPr/>
        </p:nvSpPr>
        <p:spPr>
          <a:xfrm>
            <a:off x="1533524" y="2736502"/>
            <a:ext cx="68210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Тарифные планы для различных ЦА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Рекламные баннеры в приложении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Комиссия с платных курсов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716E8E-C89B-4F57-A1FB-DF0771035BB3}"/>
              </a:ext>
            </a:extLst>
          </p:cNvPr>
          <p:cNvSpPr txBox="1"/>
          <p:nvPr/>
        </p:nvSpPr>
        <p:spPr>
          <a:xfrm>
            <a:off x="11607801" y="106681"/>
            <a:ext cx="453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E10FDF-04CD-4219-823F-FF0BDB93AD49}"/>
              </a:ext>
            </a:extLst>
          </p:cNvPr>
          <p:cNvSpPr txBox="1"/>
          <p:nvPr/>
        </p:nvSpPr>
        <p:spPr>
          <a:xfrm>
            <a:off x="4505660" y="917347"/>
            <a:ext cx="31806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Бизнес модель</a:t>
            </a:r>
          </a:p>
        </p:txBody>
      </p:sp>
    </p:spTree>
    <p:extLst>
      <p:ext uri="{BB962C8B-B14F-4D97-AF65-F5344CB8AC3E}">
        <p14:creationId xmlns:p14="http://schemas.microsoft.com/office/powerpoint/2010/main" val="1489452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A6D4331E-0EC9-4324-93B3-5747CB10C91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D476A8-6F6B-4FC7-BFC6-63152759B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404" y="1114426"/>
            <a:ext cx="976222" cy="9239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2974" y="2177415"/>
            <a:ext cx="67094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Краткосрочные цели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Запуск </a:t>
            </a:r>
            <a:r>
              <a:rPr lang="en-US" sz="2800" dirty="0"/>
              <a:t>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Сбор обратной связи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Сбор аналитики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47674" y="2177415"/>
            <a:ext cx="67094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Долгосрочные цели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Проведение рекламной компании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Добавление нового функционала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Дальнейшая поддержка и продвижение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25D45-34CE-422A-B360-A56BECA15151}"/>
              </a:ext>
            </a:extLst>
          </p:cNvPr>
          <p:cNvSpPr txBox="1"/>
          <p:nvPr/>
        </p:nvSpPr>
        <p:spPr>
          <a:xfrm>
            <a:off x="11607801" y="106681"/>
            <a:ext cx="453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DCFF2-33A8-401E-8BC9-DCB1E9C4A350}"/>
              </a:ext>
            </a:extLst>
          </p:cNvPr>
          <p:cNvSpPr txBox="1"/>
          <p:nvPr/>
        </p:nvSpPr>
        <p:spPr>
          <a:xfrm>
            <a:off x="4505660" y="917347"/>
            <a:ext cx="31806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План развития</a:t>
            </a:r>
          </a:p>
        </p:txBody>
      </p:sp>
    </p:spTree>
    <p:extLst>
      <p:ext uri="{BB962C8B-B14F-4D97-AF65-F5344CB8AC3E}">
        <p14:creationId xmlns:p14="http://schemas.microsoft.com/office/powerpoint/2010/main" val="1321018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75B76F12-61CF-4C8F-B79F-4CAE44727F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198" y="0"/>
            <a:ext cx="12061604" cy="6858000"/>
          </a:xfrm>
          <a:solidFill>
            <a:schemeClr val="bg2"/>
          </a:solid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EF24D0-77E7-44D8-B9C2-0CE651511208}"/>
              </a:ext>
            </a:extLst>
          </p:cNvPr>
          <p:cNvSpPr txBox="1"/>
          <p:nvPr/>
        </p:nvSpPr>
        <p:spPr>
          <a:xfrm>
            <a:off x="231043" y="1988001"/>
            <a:ext cx="79731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Выполнили студенты 3 курса ФКН ТОЗИ:</a:t>
            </a:r>
            <a:endParaRPr lang="en-US" sz="2800" dirty="0"/>
          </a:p>
          <a:p>
            <a:br>
              <a:rPr lang="ru-RU" sz="2800" dirty="0"/>
            </a:br>
            <a:r>
              <a:rPr lang="ru-RU" sz="2800" dirty="0"/>
              <a:t>Батурин Влас Андреевич – руководитель проекта, дизайнер, </a:t>
            </a:r>
            <a:r>
              <a:rPr lang="en-US" sz="2800" dirty="0"/>
              <a:t>backend</a:t>
            </a:r>
            <a:r>
              <a:rPr lang="ru-RU" sz="2800" dirty="0"/>
              <a:t> </a:t>
            </a:r>
            <a:r>
              <a:rPr lang="en-US" sz="2800" dirty="0"/>
              <a:t>developer</a:t>
            </a:r>
            <a:br>
              <a:rPr lang="ru-RU" sz="2800" dirty="0"/>
            </a:br>
            <a:r>
              <a:rPr lang="ru-RU" sz="2800" dirty="0"/>
              <a:t>Семенов Дмитрий Сергеевич – </a:t>
            </a:r>
            <a:r>
              <a:rPr lang="en-US" sz="2800" dirty="0"/>
              <a:t>mobile developer</a:t>
            </a:r>
            <a:br>
              <a:rPr lang="ru-RU" sz="2800" dirty="0"/>
            </a:br>
            <a:r>
              <a:rPr lang="ru-RU" sz="2800" dirty="0"/>
              <a:t>Пекшев Антон Сергеевич – документация, бизнес аналитик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EF24D0-77E7-44D8-B9C2-0CE651511208}"/>
              </a:ext>
            </a:extLst>
          </p:cNvPr>
          <p:cNvSpPr txBox="1"/>
          <p:nvPr/>
        </p:nvSpPr>
        <p:spPr>
          <a:xfrm>
            <a:off x="3106236" y="831855"/>
            <a:ext cx="87344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Мобильное приложение </a:t>
            </a:r>
            <a:r>
              <a:rPr lang="en-US" sz="4000" dirty="0"/>
              <a:t>“StreamEd”</a:t>
            </a:r>
            <a:endParaRPr lang="ru-RU" sz="40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402887F-2468-4E0E-A038-F449DE6F2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2881998"/>
            <a:ext cx="3987800" cy="397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0E7F80-88FD-4723-B3B4-DC12B47B7F75}"/>
              </a:ext>
            </a:extLst>
          </p:cNvPr>
          <p:cNvSpPr txBox="1"/>
          <p:nvPr/>
        </p:nvSpPr>
        <p:spPr>
          <a:xfrm>
            <a:off x="11607801" y="106681"/>
            <a:ext cx="453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62441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AABC01F9-F54F-482C-8CCE-D0A97ED9C18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CD4736-3ADF-438A-B071-9F710239C684}"/>
              </a:ext>
            </a:extLst>
          </p:cNvPr>
          <p:cNvSpPr txBox="1"/>
          <p:nvPr/>
        </p:nvSpPr>
        <p:spPr>
          <a:xfrm>
            <a:off x="1098081" y="2521059"/>
            <a:ext cx="1012623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Решение проблемы организации и проведения вебинаров, обеспечивая удобство для организаторов и участников, а также повышая эффективность обучения и маркетинга.</a:t>
            </a:r>
            <a:endParaRPr lang="ru-RU" sz="2800" dirty="0"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79B92-8C66-486A-B517-F0AD320CF1BB}"/>
              </a:ext>
            </a:extLst>
          </p:cNvPr>
          <p:cNvSpPr txBox="1"/>
          <p:nvPr/>
        </p:nvSpPr>
        <p:spPr>
          <a:xfrm>
            <a:off x="4712063" y="1007037"/>
            <a:ext cx="2767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Цель 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0A6CF1-9E97-45BE-AA53-812DC3683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243" y="878264"/>
            <a:ext cx="1114581" cy="10860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D207E-6FB1-4C56-8D7B-7889D8F18F76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352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AABC01F9-F54F-482C-8CCE-D0A97ED9C18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0A6CF1-9E97-45BE-AA53-812DC3683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243" y="878264"/>
            <a:ext cx="1114581" cy="10860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4B49BB-482D-4183-844D-A55D943C6AD4}"/>
              </a:ext>
            </a:extLst>
          </p:cNvPr>
          <p:cNvSpPr txBox="1"/>
          <p:nvPr/>
        </p:nvSpPr>
        <p:spPr>
          <a:xfrm>
            <a:off x="1214394" y="2609969"/>
            <a:ext cx="97632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0" i="0" dirty="0">
                <a:solidFill>
                  <a:srgbClr val="E1E3E6"/>
                </a:solidFill>
                <a:effectLst/>
              </a:rPr>
              <a:t>Разработана </a:t>
            </a:r>
            <a:r>
              <a:rPr lang="ru-RU" sz="2800" b="0" i="0" dirty="0">
                <a:effectLst/>
              </a:rPr>
              <a:t>онлайн-платформа</a:t>
            </a:r>
            <a:r>
              <a:rPr lang="ru-RU" sz="2800" b="0" i="0" dirty="0">
                <a:solidFill>
                  <a:srgbClr val="E1E3E6"/>
                </a:solidFill>
                <a:effectLst/>
              </a:rPr>
              <a:t> для проведения и трансляции вебинаров с возможностью взаимодействия со зрителями и хранения записей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5D207E-6FB1-4C56-8D7B-7889D8F18F76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03B933-4D80-4D2B-B93F-ABFB95F630BF}"/>
              </a:ext>
            </a:extLst>
          </p:cNvPr>
          <p:cNvSpPr txBox="1"/>
          <p:nvPr/>
        </p:nvSpPr>
        <p:spPr>
          <a:xfrm>
            <a:off x="3978870" y="961797"/>
            <a:ext cx="5014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0" i="0" dirty="0">
                <a:solidFill>
                  <a:srgbClr val="E1E3E6"/>
                </a:solidFill>
                <a:effectLst/>
              </a:rPr>
              <a:t>Предлагаемое решение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743787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67E4CDDE-F1A2-4629-9539-8F372DA424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7EC44016-56AF-4C53-97D4-C0A3D2F74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41499" y="1163479"/>
            <a:ext cx="7709001" cy="4531041"/>
          </a:xfrm>
          <a:prstGeom prst="rect">
            <a:avLst/>
          </a:prstGeom>
          <a:noFill/>
          <a:ln>
            <a:solidFill>
              <a:schemeClr val="bg1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357B2D7-F275-4C16-BFAB-77F45A9A6695}"/>
              </a:ext>
            </a:extLst>
          </p:cNvPr>
          <p:cNvSpPr txBox="1"/>
          <p:nvPr/>
        </p:nvSpPr>
        <p:spPr>
          <a:xfrm>
            <a:off x="3961937" y="513063"/>
            <a:ext cx="46281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0" i="0" dirty="0">
                <a:solidFill>
                  <a:srgbClr val="E1E3E6"/>
                </a:solidFill>
                <a:effectLst/>
              </a:rPr>
              <a:t>Актуальность проекта</a:t>
            </a:r>
            <a:endParaRPr lang="ru-RU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E0B6E3-8EC4-4A3F-B08D-BEF6718F322D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91468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128EA445-5875-4738-B611-00EEF0F9C1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EC03BD0-8F9E-41BD-90A3-AC1B681D6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975" y="1090458"/>
            <a:ext cx="1114581" cy="1086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D26447-4E29-492B-BA90-AA7F96F7B7CE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5B69A-FC39-43CE-8B91-BA6F2A0BE025}"/>
              </a:ext>
            </a:extLst>
          </p:cNvPr>
          <p:cNvSpPr txBox="1"/>
          <p:nvPr/>
        </p:nvSpPr>
        <p:spPr>
          <a:xfrm>
            <a:off x="4123265" y="440512"/>
            <a:ext cx="4075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Целевая аудитория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3F383C0-0D4F-4C13-97F0-8F79465AF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3624" y="1090458"/>
            <a:ext cx="7364752" cy="4879805"/>
          </a:xfrm>
          <a:prstGeom prst="rect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62517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EB6FEC-887A-432A-9231-74E4C04AE912}"/>
              </a:ext>
            </a:extLst>
          </p:cNvPr>
          <p:cNvSpPr txBox="1"/>
          <p:nvPr/>
        </p:nvSpPr>
        <p:spPr>
          <a:xfrm>
            <a:off x="2190807" y="5862390"/>
            <a:ext cx="45719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501B6F-B7A7-444D-90A9-BB1288C836FF}"/>
              </a:ext>
            </a:extLst>
          </p:cNvPr>
          <p:cNvSpPr txBox="1"/>
          <p:nvPr/>
        </p:nvSpPr>
        <p:spPr>
          <a:xfrm>
            <a:off x="1707608" y="2414291"/>
            <a:ext cx="404073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Kotlin</a:t>
            </a:r>
            <a:br>
              <a:rPr lang="en-US" sz="2800" dirty="0"/>
            </a:br>
            <a:r>
              <a:rPr lang="en-US" sz="2800" dirty="0"/>
              <a:t>Ktor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PostgreSQL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     Docker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  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AA9DFB9E-E5C5-489A-BE8C-EA7520AC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895" y="3649133"/>
            <a:ext cx="1408961" cy="93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5411F3C-EE74-400B-90CC-EA0F0CB24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654" y="2413000"/>
            <a:ext cx="1131146" cy="75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EFEB30F-C256-4D16-92CE-E35DA284E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562" y="4751094"/>
            <a:ext cx="1883125" cy="125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9A52808A-B116-4EF4-88A6-35C9EBD8D4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821"/>
          <a:stretch/>
        </p:blipFill>
        <p:spPr bwMode="auto">
          <a:xfrm>
            <a:off x="1149140" y="3969849"/>
            <a:ext cx="1041667" cy="1571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AE9BD6BF-33CE-44FC-A9B6-3BD89AC422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4041" y="913340"/>
            <a:ext cx="1114581" cy="1086002"/>
          </a:xfrm>
          <a:prstGeom prst="rect">
            <a:avLst/>
          </a:prstGeom>
        </p:spPr>
      </p:pic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BFBB6A87-B1F7-4075-A6FB-A5535343BD2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BD9A32DD-A2E2-417A-AE78-5906D3F84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 bwMode="auto">
          <a:xfrm>
            <a:off x="1608667" y="3083415"/>
            <a:ext cx="594256" cy="59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E16D24F-3FEC-4CA1-AE05-326BBB0E4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5975" y="1090458"/>
            <a:ext cx="1114581" cy="10860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A0DD9C-BE76-4450-9E1D-CE5F236EBD74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84323B3-8128-4305-97A6-BFF101AA1A7C}"/>
              </a:ext>
            </a:extLst>
          </p:cNvPr>
          <p:cNvSpPr txBox="1"/>
          <p:nvPr/>
        </p:nvSpPr>
        <p:spPr>
          <a:xfrm>
            <a:off x="4408987" y="913340"/>
            <a:ext cx="35044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Стек технологий</a:t>
            </a:r>
          </a:p>
        </p:txBody>
      </p:sp>
    </p:spTree>
    <p:extLst>
      <p:ext uri="{BB962C8B-B14F-4D97-AF65-F5344CB8AC3E}">
        <p14:creationId xmlns:p14="http://schemas.microsoft.com/office/powerpoint/2010/main" val="3949403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9BD6BF-33CE-44FC-A9B6-3BD89AC42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036" y="1092048"/>
            <a:ext cx="1114581" cy="108600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2094B2A-CD96-46CB-A514-C9790F24C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733" y="3190032"/>
            <a:ext cx="8822267" cy="376693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4702621-D88A-4CD3-AAD3-17E924B807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r="69040"/>
          <a:stretch/>
        </p:blipFill>
        <p:spPr>
          <a:xfrm>
            <a:off x="4873251" y="1693028"/>
            <a:ext cx="1606030" cy="1230299"/>
          </a:xfrm>
          <a:prstGeom prst="rect">
            <a:avLst/>
          </a:prstGeom>
        </p:spPr>
      </p:pic>
      <p:pic>
        <p:nvPicPr>
          <p:cNvPr id="1026" name="Picture 2" descr="pruffmi_logo4 — Pruffme BLOG">
            <a:extLst>
              <a:ext uri="{FF2B5EF4-FFF2-40B4-BE49-F238E27FC236}">
                <a16:creationId xmlns:a16="http://schemas.microsoft.com/office/drawing/2014/main" id="{821DF6D2-9C3A-4D92-9DA4-3F82346A8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750"/>
          <a:stretch/>
        </p:blipFill>
        <p:spPr bwMode="auto">
          <a:xfrm>
            <a:off x="6793429" y="1676264"/>
            <a:ext cx="1399912" cy="126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омпания МТС Линк — о компании, фотографии офиса, контакты — Хабр Карьера">
            <a:extLst>
              <a:ext uri="{FF2B5EF4-FFF2-40B4-BE49-F238E27FC236}">
                <a16:creationId xmlns:a16="http://schemas.microsoft.com/office/drawing/2014/main" id="{71D52949-68D6-4EC0-BA23-991E76B6B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489" y="1646072"/>
            <a:ext cx="1263826" cy="126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49C3653-B7CA-4643-A2C4-B586813F2044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391CF-D0B5-460F-A437-1DE6C6D1FF37}"/>
              </a:ext>
            </a:extLst>
          </p:cNvPr>
          <p:cNvSpPr txBox="1"/>
          <p:nvPr/>
        </p:nvSpPr>
        <p:spPr>
          <a:xfrm>
            <a:off x="4451840" y="3405706"/>
            <a:ext cx="2246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E8E8E8"/>
                </a:solidFill>
                <a:effectLst/>
              </a:rPr>
              <a:t>MyOwnConference</a:t>
            </a:r>
          </a:p>
          <a:p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5D755E-A582-4DF5-ABB7-B5186BFB03D6}"/>
              </a:ext>
            </a:extLst>
          </p:cNvPr>
          <p:cNvSpPr txBox="1"/>
          <p:nvPr/>
        </p:nvSpPr>
        <p:spPr>
          <a:xfrm>
            <a:off x="6901777" y="3429000"/>
            <a:ext cx="1183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E8E8E8"/>
                </a:solidFill>
                <a:effectLst/>
              </a:rPr>
              <a:t>Pruffme</a:t>
            </a:r>
            <a:endParaRPr lang="ru-R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627323-DB0D-41F4-A657-F31DF7313FE3}"/>
              </a:ext>
            </a:extLst>
          </p:cNvPr>
          <p:cNvSpPr txBox="1"/>
          <p:nvPr/>
        </p:nvSpPr>
        <p:spPr>
          <a:xfrm>
            <a:off x="8492225" y="3429000"/>
            <a:ext cx="1294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МТС Линк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19FF83-DCDB-486B-A967-13240D6092AE}"/>
              </a:ext>
            </a:extLst>
          </p:cNvPr>
          <p:cNvSpPr txBox="1"/>
          <p:nvPr/>
        </p:nvSpPr>
        <p:spPr>
          <a:xfrm>
            <a:off x="130396" y="3798332"/>
            <a:ext cx="3103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Наличие мобильного приложения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33DD2C-3DFB-46CC-A87F-DC4719A3834F}"/>
              </a:ext>
            </a:extLst>
          </p:cNvPr>
          <p:cNvSpPr txBox="1"/>
          <p:nvPr/>
        </p:nvSpPr>
        <p:spPr>
          <a:xfrm>
            <a:off x="4022343" y="916086"/>
            <a:ext cx="42777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Анализ конкурентов</a:t>
            </a:r>
          </a:p>
        </p:txBody>
      </p:sp>
      <p:sp>
        <p:nvSpPr>
          <p:cNvPr id="32" name="Знак ''плюс'' 31">
            <a:extLst>
              <a:ext uri="{FF2B5EF4-FFF2-40B4-BE49-F238E27FC236}">
                <a16:creationId xmlns:a16="http://schemas.microsoft.com/office/drawing/2014/main" id="{685A2F7F-139C-4EC0-A0E4-D8058BFF05C8}"/>
              </a:ext>
            </a:extLst>
          </p:cNvPr>
          <p:cNvSpPr/>
          <p:nvPr/>
        </p:nvSpPr>
        <p:spPr>
          <a:xfrm>
            <a:off x="7086164" y="3907707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C2622E-D24D-4428-BB06-D91D7B9E1BE3}"/>
              </a:ext>
            </a:extLst>
          </p:cNvPr>
          <p:cNvSpPr txBox="1"/>
          <p:nvPr/>
        </p:nvSpPr>
        <p:spPr>
          <a:xfrm>
            <a:off x="8695267" y="42079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13131"/>
              </a:solidFill>
            </a:endParaRPr>
          </a:p>
        </p:txBody>
      </p:sp>
      <p:sp>
        <p:nvSpPr>
          <p:cNvPr id="35" name="Знак ''плюс'' 34">
            <a:extLst>
              <a:ext uri="{FF2B5EF4-FFF2-40B4-BE49-F238E27FC236}">
                <a16:creationId xmlns:a16="http://schemas.microsoft.com/office/drawing/2014/main" id="{BC03D1D8-CB62-4D4A-948E-3F31A6A323F6}"/>
              </a:ext>
            </a:extLst>
          </p:cNvPr>
          <p:cNvSpPr/>
          <p:nvPr/>
        </p:nvSpPr>
        <p:spPr>
          <a:xfrm>
            <a:off x="8823717" y="3884957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Знак ''минус'' 38">
            <a:extLst>
              <a:ext uri="{FF2B5EF4-FFF2-40B4-BE49-F238E27FC236}">
                <a16:creationId xmlns:a16="http://schemas.microsoft.com/office/drawing/2014/main" id="{ED636320-FF81-47E7-9FB0-DF77296FFAE3}"/>
              </a:ext>
            </a:extLst>
          </p:cNvPr>
          <p:cNvSpPr/>
          <p:nvPr/>
        </p:nvSpPr>
        <p:spPr>
          <a:xfrm>
            <a:off x="5308456" y="3925930"/>
            <a:ext cx="651335" cy="651335"/>
          </a:xfrm>
          <a:prstGeom prst="mathMin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5D58EC5-3FE6-4CEA-9BE2-C914A8D5F0D2}"/>
              </a:ext>
            </a:extLst>
          </p:cNvPr>
          <p:cNvSpPr txBox="1"/>
          <p:nvPr/>
        </p:nvSpPr>
        <p:spPr>
          <a:xfrm>
            <a:off x="130395" y="4681835"/>
            <a:ext cx="3103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Интуитивно понятный интерфейс</a:t>
            </a:r>
          </a:p>
        </p:txBody>
      </p:sp>
      <p:sp>
        <p:nvSpPr>
          <p:cNvPr id="41" name="Знак ''плюс'' 40">
            <a:extLst>
              <a:ext uri="{FF2B5EF4-FFF2-40B4-BE49-F238E27FC236}">
                <a16:creationId xmlns:a16="http://schemas.microsoft.com/office/drawing/2014/main" id="{D6EB301D-3C3B-48CB-8572-5C9AE68D1C7F}"/>
              </a:ext>
            </a:extLst>
          </p:cNvPr>
          <p:cNvSpPr/>
          <p:nvPr/>
        </p:nvSpPr>
        <p:spPr>
          <a:xfrm>
            <a:off x="5308456" y="4678961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2" name="Знак ''минус'' 41">
            <a:extLst>
              <a:ext uri="{FF2B5EF4-FFF2-40B4-BE49-F238E27FC236}">
                <a16:creationId xmlns:a16="http://schemas.microsoft.com/office/drawing/2014/main" id="{AC33A6C1-3BA6-40C7-9771-25237850072F}"/>
              </a:ext>
            </a:extLst>
          </p:cNvPr>
          <p:cNvSpPr/>
          <p:nvPr/>
        </p:nvSpPr>
        <p:spPr>
          <a:xfrm>
            <a:off x="7086165" y="4681017"/>
            <a:ext cx="651335" cy="651335"/>
          </a:xfrm>
          <a:prstGeom prst="mathMin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Знак ''плюс'' 42">
            <a:extLst>
              <a:ext uri="{FF2B5EF4-FFF2-40B4-BE49-F238E27FC236}">
                <a16:creationId xmlns:a16="http://schemas.microsoft.com/office/drawing/2014/main" id="{8FC7DE9A-D9A2-450A-B956-C2E04D03743D}"/>
              </a:ext>
            </a:extLst>
          </p:cNvPr>
          <p:cNvSpPr/>
          <p:nvPr/>
        </p:nvSpPr>
        <p:spPr>
          <a:xfrm>
            <a:off x="8813734" y="4744951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5" name="Знак ''плюс'' 44">
            <a:extLst>
              <a:ext uri="{FF2B5EF4-FFF2-40B4-BE49-F238E27FC236}">
                <a16:creationId xmlns:a16="http://schemas.microsoft.com/office/drawing/2014/main" id="{1FB04C7C-FF38-4F70-935C-E44CC1F11403}"/>
              </a:ext>
            </a:extLst>
          </p:cNvPr>
          <p:cNvSpPr/>
          <p:nvPr/>
        </p:nvSpPr>
        <p:spPr>
          <a:xfrm>
            <a:off x="5308455" y="5400431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6" name="Знак ''плюс'' 45">
            <a:extLst>
              <a:ext uri="{FF2B5EF4-FFF2-40B4-BE49-F238E27FC236}">
                <a16:creationId xmlns:a16="http://schemas.microsoft.com/office/drawing/2014/main" id="{4A8227D7-36B5-4A86-9EE0-6FC57F5E4B1E}"/>
              </a:ext>
            </a:extLst>
          </p:cNvPr>
          <p:cNvSpPr/>
          <p:nvPr/>
        </p:nvSpPr>
        <p:spPr>
          <a:xfrm>
            <a:off x="7086166" y="5400431"/>
            <a:ext cx="651335" cy="651335"/>
          </a:xfrm>
          <a:prstGeom prst="mathPl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7" name="Знак ''минус'' 46">
            <a:extLst>
              <a:ext uri="{FF2B5EF4-FFF2-40B4-BE49-F238E27FC236}">
                <a16:creationId xmlns:a16="http://schemas.microsoft.com/office/drawing/2014/main" id="{9E4B920C-C321-4EF5-95D1-C6A6F435C3E4}"/>
              </a:ext>
            </a:extLst>
          </p:cNvPr>
          <p:cNvSpPr/>
          <p:nvPr/>
        </p:nvSpPr>
        <p:spPr>
          <a:xfrm>
            <a:off x="8810651" y="5441580"/>
            <a:ext cx="651335" cy="651335"/>
          </a:xfrm>
          <a:prstGeom prst="mathMinus">
            <a:avLst/>
          </a:prstGeom>
          <a:solidFill>
            <a:srgbClr val="FE77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5A66FF-6F88-4719-8BD2-AEEFA81EBCF4}"/>
              </a:ext>
            </a:extLst>
          </p:cNvPr>
          <p:cNvSpPr txBox="1"/>
          <p:nvPr/>
        </p:nvSpPr>
        <p:spPr>
          <a:xfrm>
            <a:off x="130394" y="5528545"/>
            <a:ext cx="3103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Возможность записи вебинара</a:t>
            </a:r>
          </a:p>
        </p:txBody>
      </p:sp>
    </p:spTree>
    <p:extLst>
      <p:ext uri="{BB962C8B-B14F-4D97-AF65-F5344CB8AC3E}">
        <p14:creationId xmlns:p14="http://schemas.microsoft.com/office/powerpoint/2010/main" val="2350940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451E5760-53A2-416D-9BE5-EC79A85AC3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454273-97CB-4E40-95B8-61A42CC67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642" y="954073"/>
            <a:ext cx="1114581" cy="1086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ECFAC6-D273-4A48-941C-6F7B9442DB66}"/>
              </a:ext>
            </a:extLst>
          </p:cNvPr>
          <p:cNvSpPr txBox="1"/>
          <p:nvPr/>
        </p:nvSpPr>
        <p:spPr>
          <a:xfrm>
            <a:off x="1294428" y="2504533"/>
            <a:ext cx="973354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Ориентированность на мобильные устройства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Широкие возможности монетизации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Возможность сохранения записей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18B4A3-D249-4538-A13A-53F11A715C71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51DFC7-0AE2-4336-8586-8F4104222B87}"/>
              </a:ext>
            </a:extLst>
          </p:cNvPr>
          <p:cNvSpPr txBox="1"/>
          <p:nvPr/>
        </p:nvSpPr>
        <p:spPr>
          <a:xfrm>
            <a:off x="3035707" y="959879"/>
            <a:ext cx="61205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0" i="0" dirty="0">
                <a:solidFill>
                  <a:srgbClr val="E1E3E6"/>
                </a:solidFill>
                <a:effectLst/>
              </a:rPr>
              <a:t>Конкурентное преимущество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998980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>
          <a:solidFill>
            <a:schemeClr val="bg2"/>
          </a:solidFill>
        </p:spPr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39" y="2121932"/>
            <a:ext cx="63178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Пользовательские сценарии. </a:t>
            </a:r>
          </a:p>
          <a:p>
            <a:r>
              <a:rPr lang="ru-RU" sz="2800" dirty="0"/>
              <a:t>Неавторизованный пользователь:</a:t>
            </a:r>
          </a:p>
        </p:txBody>
      </p:sp>
      <p:pic>
        <p:nvPicPr>
          <p:cNvPr id="7" name="Student_online-video-cutter_co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485" r="39517"/>
          <a:stretch/>
        </p:blipFill>
        <p:spPr>
          <a:xfrm>
            <a:off x="7170420" y="0"/>
            <a:ext cx="3078480" cy="6927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EAFE75-AD87-47BE-9E7E-6838C450F437}"/>
              </a:ext>
            </a:extLst>
          </p:cNvPr>
          <p:cNvSpPr txBox="1"/>
          <p:nvPr/>
        </p:nvSpPr>
        <p:spPr>
          <a:xfrm>
            <a:off x="11689071" y="106681"/>
            <a:ext cx="37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275857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rk-Wave">
  <a:themeElements>
    <a:clrScheme name="Colors 18 Dark">
      <a:dk1>
        <a:srgbClr val="FFFFFF"/>
      </a:dk1>
      <a:lt1>
        <a:srgbClr val="313131"/>
      </a:lt1>
      <a:dk2>
        <a:srgbClr val="313C3F"/>
      </a:dk2>
      <a:lt2>
        <a:srgbClr val="FFFFFF"/>
      </a:lt2>
      <a:accent1>
        <a:srgbClr val="DF1E2C"/>
      </a:accent1>
      <a:accent2>
        <a:srgbClr val="A34D9D"/>
      </a:accent2>
      <a:accent3>
        <a:srgbClr val="FFC000"/>
      </a:accent3>
      <a:accent4>
        <a:srgbClr val="418386"/>
      </a:accent4>
      <a:accent5>
        <a:srgbClr val="00B0F0"/>
      </a:accent5>
      <a:accent6>
        <a:srgbClr val="7F6F8F"/>
      </a:accent6>
      <a:hlink>
        <a:srgbClr val="A05024"/>
      </a:hlink>
      <a:folHlink>
        <a:srgbClr val="FEC037"/>
      </a:folHlink>
    </a:clrScheme>
    <a:fontScheme name="CORAK">
      <a:majorFont>
        <a:latin typeface="Ubuntu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Dark-Wave</Template>
  <TotalTime>1195</TotalTime>
  <Words>235</Words>
  <Application>Microsoft Office PowerPoint</Application>
  <PresentationFormat>Широкоэкранный</PresentationFormat>
  <Paragraphs>62</Paragraphs>
  <Slides>15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Open Sans</vt:lpstr>
      <vt:lpstr>Ubuntu</vt:lpstr>
      <vt:lpstr>Dark-Wave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Пекшев</dc:creator>
  <cp:lastModifiedBy>Антон Пекшев</cp:lastModifiedBy>
  <cp:revision>51</cp:revision>
  <dcterms:created xsi:type="dcterms:W3CDTF">2024-03-11T12:03:57Z</dcterms:created>
  <dcterms:modified xsi:type="dcterms:W3CDTF">2024-06-20T20:49:19Z</dcterms:modified>
</cp:coreProperties>
</file>

<file path=docProps/thumbnail.jpeg>
</file>